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8" r:id="rId4"/>
    <p:sldId id="261" r:id="rId5"/>
    <p:sldId id="260" r:id="rId6"/>
  </p:sldIdLst>
  <p:sldSz cx="9144000" cy="6858000" type="screen4x3"/>
  <p:notesSz cx="6946900" cy="92837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00"/>
    <a:srgbClr val="BA5502"/>
    <a:srgbClr val="85211F"/>
    <a:srgbClr val="792D2B"/>
    <a:srgbClr val="CBE4F1"/>
    <a:srgbClr val="C8322E"/>
    <a:srgbClr val="E1F4FF"/>
    <a:srgbClr val="FFCC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9716" autoAdjust="0"/>
    <p:restoredTop sz="94670" autoAdjust="0"/>
  </p:normalViewPr>
  <p:slideViewPr>
    <p:cSldViewPr>
      <p:cViewPr varScale="1">
        <p:scale>
          <a:sx n="75" d="100"/>
          <a:sy n="75" d="100"/>
        </p:scale>
        <p:origin x="-85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9900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hr-HR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35413" y="0"/>
            <a:ext cx="3009900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hr-HR"/>
          </a:p>
        </p:txBody>
      </p:sp>
      <p:sp>
        <p:nvSpPr>
          <p:cNvPr id="11268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52525" y="696913"/>
            <a:ext cx="4641850" cy="34813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12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95325" y="4410075"/>
            <a:ext cx="5556250" cy="417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18563"/>
            <a:ext cx="3009900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hr-HR"/>
          </a:p>
        </p:txBody>
      </p:sp>
      <p:sp>
        <p:nvSpPr>
          <p:cNvPr id="112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35413" y="8818563"/>
            <a:ext cx="3009900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5573EBF9-E35D-4F10-98AC-9A138691D9B4}" type="slidenum">
              <a:rPr lang="hr-HR"/>
              <a:pPr/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r-HR" smtClean="0"/>
              <a:t>Kliknite da biste uredili stil naslova matrice</a:t>
            </a:r>
            <a:endParaRPr lang="en-US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hr-HR" smtClean="0"/>
              <a:t>Kliknite da biste uredili stil podnaslova matrice</a:t>
            </a:r>
            <a:endParaRPr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PUP</a:t>
            </a:r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734BE09-F121-4322-B6CE-8483BD23D78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en-US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PUP</a:t>
            </a:r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8FE4F2-EADD-4FA5-A812-C69E48D7C2D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6667500" y="381000"/>
            <a:ext cx="2095500" cy="5638800"/>
          </a:xfrm>
        </p:spPr>
        <p:txBody>
          <a:bodyPr vert="eaVert"/>
          <a:lstStyle/>
          <a:p>
            <a:r>
              <a:rPr lang="hr-HR" smtClean="0"/>
              <a:t>Kliknite da biste uredili stil naslova matrice</a:t>
            </a:r>
            <a:endParaRPr lang="en-US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381000" y="381000"/>
            <a:ext cx="6134100" cy="5638800"/>
          </a:xfrm>
        </p:spPr>
        <p:txBody>
          <a:bodyPr vert="eaVert"/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PUP</a:t>
            </a:r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B332498-C668-4249-A254-36BE4E034DE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en-US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PUP</a:t>
            </a:r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A456F16-CE6A-437C-A2C5-0C848CE410A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odjelj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r-HR" smtClean="0"/>
              <a:t>Kliknite da biste uredili stil naslova matrice</a:t>
            </a:r>
            <a:endParaRPr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PUP</a:t>
            </a:r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91EAA5D-C1E1-4043-9D58-5986A600618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en-US"/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381000" y="1524000"/>
            <a:ext cx="41148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1148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PUP</a:t>
            </a:r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D738CA9-55D0-4957-A89A-16A06341455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hr-HR" smtClean="0"/>
              <a:t>Kliknite da biste uredili stil naslova matrice</a:t>
            </a:r>
            <a:endParaRPr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/>
          </a:p>
        </p:txBody>
      </p:sp>
      <p:sp>
        <p:nvSpPr>
          <p:cNvPr id="5" name="Rezervirano mjesto teksta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/>
          </a:p>
        </p:txBody>
      </p:sp>
      <p:sp>
        <p:nvSpPr>
          <p:cNvPr id="7" name="Rezervirano mjesto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Rezervirano mjesto podnožja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PUP</a:t>
            </a:r>
          </a:p>
        </p:txBody>
      </p:sp>
      <p:sp>
        <p:nvSpPr>
          <p:cNvPr id="9" name="Rezervirano mjesto broja slajd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2D29B5F-C298-47A6-B8DB-2C09D8DA58C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en-US"/>
          </a:p>
        </p:txBody>
      </p:sp>
      <p:sp>
        <p:nvSpPr>
          <p:cNvPr id="3" name="Rezervirano mjesto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PUP</a:t>
            </a:r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9BF299C-AF81-4E6F-990D-BE2BB979804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PUP</a:t>
            </a:r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72D10D8-4946-4644-9FA0-B888FECBB03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 smtClean="0"/>
              <a:t>Kliknite da biste uredili stil naslova matrice</a:t>
            </a:r>
            <a:endParaRPr lang="en-US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PUP</a:t>
            </a:r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0610A62-E1C3-40EF-987B-B8F198CDD58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 smtClean="0"/>
              <a:t>Kliknite da biste uredili stil naslova matrice</a:t>
            </a:r>
            <a:endParaRPr lang="en-US"/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r-HR" smtClean="0"/>
              <a:t>Pritisnite ikonu za dodavanje slike</a:t>
            </a:r>
            <a:endParaRPr lang="en-US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PUP</a:t>
            </a:r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A24F198-3B9F-406F-B8BD-735E160C639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381000"/>
            <a:ext cx="83820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Kliknite da biste uredili stil naslova matrice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524000"/>
            <a:ext cx="83820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Kliknite da biste uredili stilove teksta matrice</a:t>
            </a:r>
          </a:p>
          <a:p>
            <a:pPr lvl="1"/>
            <a:r>
              <a:rPr lang="en-US" smtClean="0"/>
              <a:t>Druga razina</a:t>
            </a:r>
          </a:p>
          <a:p>
            <a:pPr lvl="2"/>
            <a:r>
              <a:rPr lang="en-US" smtClean="0"/>
              <a:t>Treća razina</a:t>
            </a:r>
          </a:p>
          <a:p>
            <a:pPr lvl="3"/>
            <a:r>
              <a:rPr lang="en-US" smtClean="0"/>
              <a:t>Četvrta razina</a:t>
            </a:r>
          </a:p>
          <a:p>
            <a:pPr lvl="4"/>
            <a:r>
              <a:rPr lang="en-US" smtClean="0"/>
              <a:t>Peta razina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295400" y="6143625"/>
            <a:ext cx="1676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32138" y="6165850"/>
            <a:ext cx="3276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r>
              <a:rPr lang="en-US"/>
              <a:t>PUP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143625"/>
            <a:ext cx="2209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C23F08CB-B630-4043-9478-DFA9CCEAD2AF}" type="slidenum">
              <a:rPr lang="en-US"/>
              <a:pPr/>
              <a:t>‹#›</a:t>
            </a:fld>
            <a:endParaRPr lang="en-US"/>
          </a:p>
        </p:txBody>
      </p:sp>
      <p:pic>
        <p:nvPicPr>
          <p:cNvPr id="1035" name="Picture 11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512763" y="5943600"/>
            <a:ext cx="782637" cy="623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Verdan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Verdan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Verdan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Verdan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Verdan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Verdan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Verdan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Verdan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PUP</a:t>
            </a:r>
          </a:p>
        </p:txBody>
      </p:sp>
      <p:sp>
        <p:nvSpPr>
          <p:cNvPr id="2052" name="Oval 4"/>
          <p:cNvSpPr>
            <a:spLocks noChangeArrowheads="1"/>
          </p:cNvSpPr>
          <p:nvPr/>
        </p:nvSpPr>
        <p:spPr bwMode="auto">
          <a:xfrm>
            <a:off x="6591300" y="3152775"/>
            <a:ext cx="1828800" cy="914400"/>
          </a:xfrm>
          <a:prstGeom prst="ellipse">
            <a:avLst/>
          </a:prstGeom>
          <a:solidFill>
            <a:srgbClr val="85211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7086600" y="1781175"/>
            <a:ext cx="1230313" cy="609600"/>
          </a:xfrm>
          <a:prstGeom prst="rect">
            <a:avLst/>
          </a:prstGeom>
          <a:solidFill>
            <a:srgbClr val="2E6D7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4343400" y="1704975"/>
            <a:ext cx="1828800" cy="990600"/>
          </a:xfrm>
          <a:prstGeom prst="rect">
            <a:avLst/>
          </a:prstGeom>
          <a:solidFill>
            <a:srgbClr val="2B437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57" name="Text Box 9"/>
          <p:cNvSpPr txBox="1">
            <a:spLocks noChangeArrowheads="1"/>
          </p:cNvSpPr>
          <p:nvPr/>
        </p:nvSpPr>
        <p:spPr bwMode="auto">
          <a:xfrm>
            <a:off x="6858000" y="4133850"/>
            <a:ext cx="12954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hr-HR" sz="1200">
                <a:latin typeface="Verdana" pitchFamily="34" charset="0"/>
              </a:rPr>
              <a:t>Ovalni sol</a:t>
            </a:r>
            <a:endParaRPr lang="en-US" sz="1200">
              <a:latin typeface="Verdana" pitchFamily="34" charset="0"/>
            </a:endParaRPr>
          </a:p>
        </p:txBody>
      </p:sp>
      <p:sp>
        <p:nvSpPr>
          <p:cNvPr id="2058" name="Rectangle 10"/>
          <p:cNvSpPr>
            <a:spLocks noGrp="1" noChangeArrowheads="1"/>
          </p:cNvSpPr>
          <p:nvPr>
            <p:ph type="title"/>
          </p:nvPr>
        </p:nvSpPr>
        <p:spPr>
          <a:xfrm>
            <a:off x="382588" y="382588"/>
            <a:ext cx="8382000" cy="685800"/>
          </a:xfrm>
          <a:noFill/>
          <a:ln/>
        </p:spPr>
        <p:txBody>
          <a:bodyPr/>
          <a:lstStyle/>
          <a:p>
            <a:pPr algn="ctr"/>
            <a:r>
              <a:rPr lang="hr-HR"/>
              <a:t>Raspored sjedenja</a:t>
            </a:r>
            <a:endParaRPr lang="en-US"/>
          </a:p>
        </p:txBody>
      </p:sp>
      <p:sp>
        <p:nvSpPr>
          <p:cNvPr id="2067" name="Text Box 19"/>
          <p:cNvSpPr txBox="1">
            <a:spLocks noChangeArrowheads="1"/>
          </p:cNvSpPr>
          <p:nvPr/>
        </p:nvSpPr>
        <p:spPr bwMode="auto">
          <a:xfrm>
            <a:off x="6858000" y="2447925"/>
            <a:ext cx="16002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hr-HR" sz="1200">
                <a:latin typeface="Verdana" pitchFamily="34" charset="0"/>
              </a:rPr>
              <a:t>Stol za 2 učenika</a:t>
            </a:r>
            <a:endParaRPr lang="en-US" sz="1200">
              <a:latin typeface="Verdana" pitchFamily="34" charset="0"/>
            </a:endParaRPr>
          </a:p>
        </p:txBody>
      </p:sp>
      <p:sp>
        <p:nvSpPr>
          <p:cNvPr id="2068" name="Text Box 20"/>
          <p:cNvSpPr txBox="1">
            <a:spLocks noChangeArrowheads="1"/>
          </p:cNvSpPr>
          <p:nvPr/>
        </p:nvSpPr>
        <p:spPr bwMode="auto">
          <a:xfrm>
            <a:off x="4343400" y="2762250"/>
            <a:ext cx="18288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hr-HR" sz="1200">
                <a:latin typeface="Verdana" pitchFamily="34" charset="0"/>
              </a:rPr>
              <a:t>Veliki stol</a:t>
            </a:r>
            <a:endParaRPr lang="en-US" sz="1200">
              <a:latin typeface="Verdana" pitchFamily="34" charset="0"/>
            </a:endParaRPr>
          </a:p>
        </p:txBody>
      </p:sp>
      <p:sp>
        <p:nvSpPr>
          <p:cNvPr id="2069" name="Text Box 21"/>
          <p:cNvSpPr txBox="1">
            <a:spLocks noChangeArrowheads="1"/>
          </p:cNvSpPr>
          <p:nvPr/>
        </p:nvSpPr>
        <p:spPr bwMode="auto">
          <a:xfrm>
            <a:off x="4610100" y="5778500"/>
            <a:ext cx="1295400" cy="277813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hr-HR" sz="1200">
                <a:latin typeface="Verdana" pitchFamily="34" charset="0"/>
              </a:rPr>
              <a:t>Ime i prezime</a:t>
            </a:r>
            <a:endParaRPr lang="en-US" sz="1200">
              <a:latin typeface="Verdana" pitchFamily="34" charset="0"/>
            </a:endParaRPr>
          </a:p>
        </p:txBody>
      </p:sp>
      <p:sp>
        <p:nvSpPr>
          <p:cNvPr id="2070" name="Text Box 22"/>
          <p:cNvSpPr txBox="1">
            <a:spLocks noChangeArrowheads="1"/>
          </p:cNvSpPr>
          <p:nvPr/>
        </p:nvSpPr>
        <p:spPr bwMode="auto">
          <a:xfrm>
            <a:off x="6705600" y="5781675"/>
            <a:ext cx="16002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hr-HR" sz="1200">
                <a:latin typeface="Verdana" pitchFamily="34" charset="0"/>
              </a:rPr>
              <a:t>Trapezoidni stol</a:t>
            </a:r>
            <a:endParaRPr lang="en-US" sz="1200">
              <a:latin typeface="Verdana" pitchFamily="34" charset="0"/>
            </a:endParaRPr>
          </a:p>
        </p:txBody>
      </p:sp>
      <p:sp>
        <p:nvSpPr>
          <p:cNvPr id="2078" name="AutoShape 30"/>
          <p:cNvSpPr>
            <a:spLocks noChangeArrowheads="1"/>
          </p:cNvSpPr>
          <p:nvPr/>
        </p:nvSpPr>
        <p:spPr bwMode="auto">
          <a:xfrm>
            <a:off x="6553200" y="4829175"/>
            <a:ext cx="1905000" cy="884238"/>
          </a:xfrm>
          <a:custGeom>
            <a:avLst/>
            <a:gdLst>
              <a:gd name="G0" fmla="+- 5400 0 0"/>
              <a:gd name="G1" fmla="+- 21600 0 5400"/>
              <a:gd name="G2" fmla="*/ 5400 1 2"/>
              <a:gd name="G3" fmla="+- 21600 0 G2"/>
              <a:gd name="G4" fmla="+/ 5400 21600 2"/>
              <a:gd name="G5" fmla="+/ G1 0 2"/>
              <a:gd name="G6" fmla="*/ 21600 21600 5400"/>
              <a:gd name="G7" fmla="*/ G6 1 2"/>
              <a:gd name="G8" fmla="+- 21600 0 G7"/>
              <a:gd name="G9" fmla="*/ 21600 1 2"/>
              <a:gd name="G10" fmla="+- 5400 0 G9"/>
              <a:gd name="G11" fmla="?: G10 G8 0"/>
              <a:gd name="G12" fmla="?: G10 G7 21600"/>
              <a:gd name="T0" fmla="*/ 18900 w 21600"/>
              <a:gd name="T1" fmla="*/ 10800 h 21600"/>
              <a:gd name="T2" fmla="*/ 10800 w 21600"/>
              <a:gd name="T3" fmla="*/ 21600 h 21600"/>
              <a:gd name="T4" fmla="*/ 2700 w 21600"/>
              <a:gd name="T5" fmla="*/ 10800 h 21600"/>
              <a:gd name="T6" fmla="*/ 10800 w 21600"/>
              <a:gd name="T7" fmla="*/ 0 h 21600"/>
              <a:gd name="T8" fmla="*/ 4500 w 21600"/>
              <a:gd name="T9" fmla="*/ 4500 h 21600"/>
              <a:gd name="T10" fmla="*/ 17100 w 21600"/>
              <a:gd name="T11" fmla="*/ 171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close/>
              </a:path>
            </a:pathLst>
          </a:custGeom>
          <a:solidFill>
            <a:srgbClr val="BA550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79" name="Oval 31"/>
          <p:cNvSpPr>
            <a:spLocks noChangeArrowheads="1"/>
          </p:cNvSpPr>
          <p:nvPr/>
        </p:nvSpPr>
        <p:spPr bwMode="auto">
          <a:xfrm>
            <a:off x="4648200" y="3657600"/>
            <a:ext cx="1219200" cy="1143000"/>
          </a:xfrm>
          <a:prstGeom prst="ellipse">
            <a:avLst/>
          </a:prstGeom>
          <a:solidFill>
            <a:srgbClr val="715333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80" name="Text Box 32"/>
          <p:cNvSpPr txBox="1">
            <a:spLocks noChangeArrowheads="1"/>
          </p:cNvSpPr>
          <p:nvPr/>
        </p:nvSpPr>
        <p:spPr bwMode="auto">
          <a:xfrm>
            <a:off x="4610100" y="4867275"/>
            <a:ext cx="12954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hr-HR" sz="1200">
                <a:latin typeface="Verdana" pitchFamily="34" charset="0"/>
              </a:rPr>
              <a:t>Okrugli stol</a:t>
            </a:r>
            <a:endParaRPr lang="en-US" sz="1200">
              <a:latin typeface="Verdana" pitchFamily="34" charset="0"/>
            </a:endParaRPr>
          </a:p>
        </p:txBody>
      </p:sp>
      <p:sp>
        <p:nvSpPr>
          <p:cNvPr id="2082" name="Text Box 34"/>
          <p:cNvSpPr txBox="1">
            <a:spLocks noChangeArrowheads="1"/>
          </p:cNvSpPr>
          <p:nvPr/>
        </p:nvSpPr>
        <p:spPr bwMode="auto">
          <a:xfrm>
            <a:off x="609600" y="1600200"/>
            <a:ext cx="3276600" cy="4000500"/>
          </a:xfrm>
          <a:prstGeom prst="rect">
            <a:avLst/>
          </a:prstGeom>
          <a:noFill/>
          <a:ln w="9525">
            <a:solidFill>
              <a:schemeClr val="folHlink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120000"/>
              </a:lnSpc>
              <a:spcBef>
                <a:spcPct val="50000"/>
              </a:spcBef>
            </a:pPr>
            <a:r>
              <a:rPr lang="hr-HR" sz="900">
                <a:latin typeface="Verdana" pitchFamily="34" charset="0"/>
              </a:rPr>
              <a:t>Kako biste osmislili raspored sjedenja za svoje učenike, možete se poslužiti slikama na sljedećim slajdovima.</a:t>
            </a:r>
          </a:p>
          <a:p>
            <a:pPr>
              <a:spcBef>
                <a:spcPct val="50000"/>
              </a:spcBef>
            </a:pPr>
            <a:endParaRPr lang="hr-HR" sz="900">
              <a:latin typeface="Verdana" pitchFamily="34" charset="0"/>
            </a:endParaRPr>
          </a:p>
          <a:p>
            <a:pPr>
              <a:lnSpc>
                <a:spcPct val="120000"/>
              </a:lnSpc>
              <a:spcBef>
                <a:spcPct val="50000"/>
              </a:spcBef>
            </a:pPr>
            <a:r>
              <a:rPr lang="hr-HR" sz="900" b="1">
                <a:latin typeface="Verdana" pitchFamily="34" charset="0"/>
              </a:rPr>
              <a:t>Osmislite raspored sjedenja</a:t>
            </a:r>
          </a:p>
          <a:p>
            <a:pPr>
              <a:lnSpc>
                <a:spcPct val="120000"/>
              </a:lnSpc>
              <a:spcBef>
                <a:spcPct val="50000"/>
              </a:spcBef>
            </a:pPr>
            <a:r>
              <a:rPr lang="hr-HR" sz="900">
                <a:latin typeface="Verdana" pitchFamily="34" charset="0"/>
              </a:rPr>
              <a:t>Iz izbornika </a:t>
            </a:r>
            <a:r>
              <a:rPr lang="hr-HR" sz="900" b="1">
                <a:latin typeface="Verdana" pitchFamily="34" charset="0"/>
              </a:rPr>
              <a:t>Umetanje</a:t>
            </a:r>
            <a:r>
              <a:rPr lang="hr-HR" sz="900">
                <a:latin typeface="Verdana" pitchFamily="34" charset="0"/>
              </a:rPr>
              <a:t> odaberite </a:t>
            </a:r>
            <a:r>
              <a:rPr lang="hr-HR" sz="900" b="1">
                <a:latin typeface="Verdana" pitchFamily="34" charset="0"/>
              </a:rPr>
              <a:t>Novi slajd</a:t>
            </a:r>
            <a:r>
              <a:rPr lang="hr-HR" sz="900">
                <a:latin typeface="Verdana" pitchFamily="34" charset="0"/>
              </a:rPr>
              <a:t>. Kopirajte slike s ovog slajda i zalijepite ih u svoj raspored sjedenja.</a:t>
            </a:r>
          </a:p>
          <a:p>
            <a:pPr>
              <a:spcBef>
                <a:spcPct val="50000"/>
              </a:spcBef>
            </a:pPr>
            <a:endParaRPr lang="hr-HR" sz="900">
              <a:latin typeface="Verdana" pitchFamily="34" charset="0"/>
            </a:endParaRPr>
          </a:p>
          <a:p>
            <a:pPr>
              <a:lnSpc>
                <a:spcPct val="120000"/>
              </a:lnSpc>
              <a:spcBef>
                <a:spcPct val="50000"/>
              </a:spcBef>
            </a:pPr>
            <a:r>
              <a:rPr lang="hr-HR" sz="900" b="1">
                <a:latin typeface="Verdana" pitchFamily="34" charset="0"/>
              </a:rPr>
              <a:t>Zakretanje slika</a:t>
            </a:r>
          </a:p>
          <a:p>
            <a:pPr>
              <a:lnSpc>
                <a:spcPct val="120000"/>
              </a:lnSpc>
              <a:spcBef>
                <a:spcPct val="50000"/>
              </a:spcBef>
            </a:pPr>
            <a:r>
              <a:rPr lang="hr-HR" sz="900">
                <a:latin typeface="Verdana" pitchFamily="34" charset="0"/>
              </a:rPr>
              <a:t>Kliknite na sliku koju želite zaokrenuti. Na alatnoj traci Crtanje kliknite na Crtaj i odaberite </a:t>
            </a:r>
            <a:r>
              <a:rPr lang="hr-HR" sz="900" b="1">
                <a:latin typeface="Verdana" pitchFamily="34" charset="0"/>
              </a:rPr>
              <a:t>Rotiraj ili zrcali.</a:t>
            </a:r>
          </a:p>
          <a:p>
            <a:pPr>
              <a:lnSpc>
                <a:spcPct val="120000"/>
              </a:lnSpc>
              <a:spcBef>
                <a:spcPct val="50000"/>
              </a:spcBef>
            </a:pPr>
            <a:r>
              <a:rPr lang="hr-HR" sz="900">
                <a:latin typeface="Verdana" pitchFamily="34" charset="0"/>
              </a:rPr>
              <a:t>(Kako biste vidjeli ovu alatnu traku,</a:t>
            </a:r>
            <a:r>
              <a:rPr lang="hr-HR" sz="900" b="1">
                <a:latin typeface="Verdana" pitchFamily="34" charset="0"/>
              </a:rPr>
              <a:t> </a:t>
            </a:r>
            <a:r>
              <a:rPr lang="hr-HR" sz="900">
                <a:latin typeface="Verdana" pitchFamily="34" charset="0"/>
              </a:rPr>
              <a:t>iz izbornika </a:t>
            </a:r>
            <a:r>
              <a:rPr lang="hr-HR" sz="900" b="1">
                <a:latin typeface="Verdana" pitchFamily="34" charset="0"/>
              </a:rPr>
              <a:t>Pogled</a:t>
            </a:r>
            <a:r>
              <a:rPr lang="hr-HR" sz="900">
                <a:latin typeface="Verdana" pitchFamily="34" charset="0"/>
              </a:rPr>
              <a:t> kliknite na </a:t>
            </a:r>
            <a:r>
              <a:rPr lang="hr-HR" sz="900" b="1">
                <a:latin typeface="Verdana" pitchFamily="34" charset="0"/>
              </a:rPr>
              <a:t>Alatne trake,</a:t>
            </a:r>
            <a:r>
              <a:rPr lang="hr-HR" sz="900">
                <a:latin typeface="Verdana" pitchFamily="34" charset="0"/>
              </a:rPr>
              <a:t> a zatim na </a:t>
            </a:r>
            <a:r>
              <a:rPr lang="hr-HR" sz="900" b="1">
                <a:latin typeface="Verdana" pitchFamily="34" charset="0"/>
              </a:rPr>
              <a:t>Crtanje</a:t>
            </a:r>
            <a:r>
              <a:rPr lang="hr-HR" sz="900">
                <a:latin typeface="Verdana" pitchFamily="34" charset="0"/>
              </a:rPr>
              <a:t>).</a:t>
            </a:r>
          </a:p>
          <a:p>
            <a:pPr>
              <a:lnSpc>
                <a:spcPct val="120000"/>
              </a:lnSpc>
              <a:spcBef>
                <a:spcPct val="50000"/>
              </a:spcBef>
            </a:pPr>
            <a:endParaRPr lang="hr-HR" sz="900">
              <a:latin typeface="Verdana" pitchFamily="34" charset="0"/>
            </a:endParaRPr>
          </a:p>
          <a:p>
            <a:pPr>
              <a:lnSpc>
                <a:spcPct val="120000"/>
              </a:lnSpc>
              <a:spcBef>
                <a:spcPct val="50000"/>
              </a:spcBef>
            </a:pPr>
            <a:r>
              <a:rPr lang="hr-HR" sz="900" b="1">
                <a:latin typeface="Verdana" pitchFamily="34" charset="0"/>
              </a:rPr>
              <a:t>Napomena:</a:t>
            </a:r>
          </a:p>
          <a:p>
            <a:pPr>
              <a:lnSpc>
                <a:spcPct val="120000"/>
              </a:lnSpc>
              <a:spcBef>
                <a:spcPct val="50000"/>
              </a:spcBef>
            </a:pPr>
            <a:r>
              <a:rPr lang="hr-HR" sz="900">
                <a:latin typeface="Verdana" pitchFamily="34" charset="0"/>
              </a:rPr>
              <a:t>Možete se poslužiti i mogućnošću Samooblici na alatnoj traci Crtanje.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PUP</a:t>
            </a:r>
          </a:p>
        </p:txBody>
      </p:sp>
      <p:sp>
        <p:nvSpPr>
          <p:cNvPr id="4152" name="Rectangle 56"/>
          <p:cNvSpPr>
            <a:spLocks noChangeArrowheads="1"/>
          </p:cNvSpPr>
          <p:nvPr/>
        </p:nvSpPr>
        <p:spPr bwMode="auto">
          <a:xfrm rot="-5400000">
            <a:off x="266700" y="3124200"/>
            <a:ext cx="1828800" cy="990600"/>
          </a:xfrm>
          <a:prstGeom prst="rect">
            <a:avLst/>
          </a:prstGeom>
          <a:solidFill>
            <a:srgbClr val="2B437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title"/>
          </p:nvPr>
        </p:nvSpPr>
        <p:spPr>
          <a:xfrm>
            <a:off x="900113" y="260350"/>
            <a:ext cx="7489825" cy="685800"/>
          </a:xfrm>
          <a:noFill/>
          <a:ln/>
        </p:spPr>
        <p:txBody>
          <a:bodyPr/>
          <a:lstStyle/>
          <a:p>
            <a:pPr algn="ctr"/>
            <a:r>
              <a:rPr lang="hr-HR"/>
              <a:t>Tradicionalni raspored sjedenja</a:t>
            </a:r>
            <a:endParaRPr lang="en-US"/>
          </a:p>
        </p:txBody>
      </p:sp>
      <p:sp>
        <p:nvSpPr>
          <p:cNvPr id="4119" name="Rectangle 23"/>
          <p:cNvSpPr>
            <a:spLocks noChangeArrowheads="1"/>
          </p:cNvSpPr>
          <p:nvPr/>
        </p:nvSpPr>
        <p:spPr bwMode="auto">
          <a:xfrm rot="5400000">
            <a:off x="2068512" y="1539876"/>
            <a:ext cx="1152525" cy="609600"/>
          </a:xfrm>
          <a:prstGeom prst="rect">
            <a:avLst/>
          </a:prstGeom>
          <a:solidFill>
            <a:srgbClr val="2E6D7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168" name="Text Box 72"/>
          <p:cNvSpPr txBox="1">
            <a:spLocks noChangeArrowheads="1"/>
          </p:cNvSpPr>
          <p:nvPr/>
        </p:nvSpPr>
        <p:spPr bwMode="auto">
          <a:xfrm rot="16200000">
            <a:off x="2848770" y="1262856"/>
            <a:ext cx="792162" cy="371475"/>
          </a:xfrm>
          <a:prstGeom prst="rect">
            <a:avLst/>
          </a:prstGeom>
          <a:solidFill>
            <a:schemeClr val="bg1"/>
          </a:solidFill>
          <a:ln w="6350">
            <a:solidFill>
              <a:srgbClr val="C0C0C0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/>
            <a:r>
              <a:rPr lang="hr-HR" sz="900">
                <a:latin typeface="Verdana" pitchFamily="34" charset="0"/>
              </a:rPr>
              <a:t>Ime i </a:t>
            </a:r>
          </a:p>
          <a:p>
            <a:pPr algn="ctr"/>
            <a:r>
              <a:rPr lang="hr-HR" sz="900">
                <a:latin typeface="Verdana" pitchFamily="34" charset="0"/>
              </a:rPr>
              <a:t>prezime</a:t>
            </a:r>
            <a:endParaRPr lang="en-US" sz="900">
              <a:latin typeface="Verdana" pitchFamily="34" charset="0"/>
            </a:endParaRPr>
          </a:p>
        </p:txBody>
      </p:sp>
      <p:sp>
        <p:nvSpPr>
          <p:cNvPr id="4182" name="Text Box 86"/>
          <p:cNvSpPr txBox="1">
            <a:spLocks noChangeArrowheads="1"/>
          </p:cNvSpPr>
          <p:nvPr/>
        </p:nvSpPr>
        <p:spPr bwMode="auto">
          <a:xfrm>
            <a:off x="533400" y="4572000"/>
            <a:ext cx="1219200" cy="266700"/>
          </a:xfrm>
          <a:prstGeom prst="rect">
            <a:avLst/>
          </a:prstGeom>
          <a:solidFill>
            <a:schemeClr val="bg1"/>
          </a:solidFill>
          <a:ln w="6350">
            <a:solidFill>
              <a:srgbClr val="C0C0C0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/>
            <a:r>
              <a:rPr lang="hr-HR" sz="1100">
                <a:latin typeface="Verdana" pitchFamily="34" charset="0"/>
              </a:rPr>
              <a:t>Ime i prezime</a:t>
            </a:r>
            <a:endParaRPr lang="en-US" sz="1100">
              <a:latin typeface="Verdana" pitchFamily="34" charset="0"/>
            </a:endParaRPr>
          </a:p>
        </p:txBody>
      </p:sp>
      <p:sp>
        <p:nvSpPr>
          <p:cNvPr id="4202" name="Text Box 106"/>
          <p:cNvSpPr txBox="1">
            <a:spLocks noChangeArrowheads="1"/>
          </p:cNvSpPr>
          <p:nvPr/>
        </p:nvSpPr>
        <p:spPr bwMode="auto">
          <a:xfrm rot="16200000">
            <a:off x="2848770" y="2126456"/>
            <a:ext cx="792162" cy="371475"/>
          </a:xfrm>
          <a:prstGeom prst="rect">
            <a:avLst/>
          </a:prstGeom>
          <a:solidFill>
            <a:schemeClr val="bg1"/>
          </a:solidFill>
          <a:ln w="6350">
            <a:solidFill>
              <a:srgbClr val="C0C0C0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/>
            <a:r>
              <a:rPr lang="hr-HR" sz="900">
                <a:latin typeface="Verdana" pitchFamily="34" charset="0"/>
              </a:rPr>
              <a:t>Ime i </a:t>
            </a:r>
          </a:p>
          <a:p>
            <a:pPr algn="ctr"/>
            <a:r>
              <a:rPr lang="hr-HR" sz="900">
                <a:latin typeface="Verdana" pitchFamily="34" charset="0"/>
              </a:rPr>
              <a:t>prezime</a:t>
            </a:r>
            <a:endParaRPr lang="en-US" sz="900">
              <a:latin typeface="Verdana" pitchFamily="34" charset="0"/>
            </a:endParaRPr>
          </a:p>
        </p:txBody>
      </p:sp>
      <p:sp>
        <p:nvSpPr>
          <p:cNvPr id="4203" name="Rectangle 107"/>
          <p:cNvSpPr>
            <a:spLocks noChangeArrowheads="1"/>
          </p:cNvSpPr>
          <p:nvPr/>
        </p:nvSpPr>
        <p:spPr bwMode="auto">
          <a:xfrm rot="5400000">
            <a:off x="3363912" y="1539876"/>
            <a:ext cx="1152525" cy="609600"/>
          </a:xfrm>
          <a:prstGeom prst="rect">
            <a:avLst/>
          </a:prstGeom>
          <a:solidFill>
            <a:srgbClr val="2E6D7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204" name="Text Box 108"/>
          <p:cNvSpPr txBox="1">
            <a:spLocks noChangeArrowheads="1"/>
          </p:cNvSpPr>
          <p:nvPr/>
        </p:nvSpPr>
        <p:spPr bwMode="auto">
          <a:xfrm rot="16200000">
            <a:off x="4144170" y="1262856"/>
            <a:ext cx="792162" cy="371475"/>
          </a:xfrm>
          <a:prstGeom prst="rect">
            <a:avLst/>
          </a:prstGeom>
          <a:solidFill>
            <a:schemeClr val="bg1"/>
          </a:solidFill>
          <a:ln w="6350">
            <a:solidFill>
              <a:srgbClr val="C0C0C0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/>
            <a:r>
              <a:rPr lang="hr-HR" sz="900">
                <a:latin typeface="Verdana" pitchFamily="34" charset="0"/>
              </a:rPr>
              <a:t>Ime i </a:t>
            </a:r>
          </a:p>
          <a:p>
            <a:pPr algn="ctr"/>
            <a:r>
              <a:rPr lang="hr-HR" sz="900">
                <a:latin typeface="Verdana" pitchFamily="34" charset="0"/>
              </a:rPr>
              <a:t>prezime</a:t>
            </a:r>
            <a:endParaRPr lang="en-US" sz="900">
              <a:latin typeface="Verdana" pitchFamily="34" charset="0"/>
            </a:endParaRPr>
          </a:p>
        </p:txBody>
      </p:sp>
      <p:sp>
        <p:nvSpPr>
          <p:cNvPr id="4205" name="Text Box 109"/>
          <p:cNvSpPr txBox="1">
            <a:spLocks noChangeArrowheads="1"/>
          </p:cNvSpPr>
          <p:nvPr/>
        </p:nvSpPr>
        <p:spPr bwMode="auto">
          <a:xfrm rot="16200000">
            <a:off x="4144170" y="2126456"/>
            <a:ext cx="792162" cy="371475"/>
          </a:xfrm>
          <a:prstGeom prst="rect">
            <a:avLst/>
          </a:prstGeom>
          <a:solidFill>
            <a:schemeClr val="bg1"/>
          </a:solidFill>
          <a:ln w="6350">
            <a:solidFill>
              <a:srgbClr val="C0C0C0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/>
            <a:r>
              <a:rPr lang="hr-HR" sz="900">
                <a:latin typeface="Verdana" pitchFamily="34" charset="0"/>
              </a:rPr>
              <a:t>Ime i </a:t>
            </a:r>
          </a:p>
          <a:p>
            <a:pPr algn="ctr"/>
            <a:r>
              <a:rPr lang="hr-HR" sz="900">
                <a:latin typeface="Verdana" pitchFamily="34" charset="0"/>
              </a:rPr>
              <a:t>prezime</a:t>
            </a:r>
            <a:endParaRPr lang="en-US" sz="900">
              <a:latin typeface="Verdana" pitchFamily="34" charset="0"/>
            </a:endParaRPr>
          </a:p>
        </p:txBody>
      </p:sp>
      <p:sp>
        <p:nvSpPr>
          <p:cNvPr id="4206" name="Rectangle 110"/>
          <p:cNvSpPr>
            <a:spLocks noChangeArrowheads="1"/>
          </p:cNvSpPr>
          <p:nvPr/>
        </p:nvSpPr>
        <p:spPr bwMode="auto">
          <a:xfrm rot="5400000">
            <a:off x="4660900" y="1539876"/>
            <a:ext cx="1152525" cy="609600"/>
          </a:xfrm>
          <a:prstGeom prst="rect">
            <a:avLst/>
          </a:prstGeom>
          <a:solidFill>
            <a:srgbClr val="2E6D7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207" name="Text Box 111"/>
          <p:cNvSpPr txBox="1">
            <a:spLocks noChangeArrowheads="1"/>
          </p:cNvSpPr>
          <p:nvPr/>
        </p:nvSpPr>
        <p:spPr bwMode="auto">
          <a:xfrm rot="16200000">
            <a:off x="5441157" y="1262856"/>
            <a:ext cx="792162" cy="371475"/>
          </a:xfrm>
          <a:prstGeom prst="rect">
            <a:avLst/>
          </a:prstGeom>
          <a:solidFill>
            <a:schemeClr val="bg1"/>
          </a:solidFill>
          <a:ln w="6350">
            <a:solidFill>
              <a:srgbClr val="C0C0C0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/>
            <a:r>
              <a:rPr lang="hr-HR" sz="900">
                <a:latin typeface="Verdana" pitchFamily="34" charset="0"/>
              </a:rPr>
              <a:t>Ime i </a:t>
            </a:r>
          </a:p>
          <a:p>
            <a:pPr algn="ctr"/>
            <a:r>
              <a:rPr lang="hr-HR" sz="900">
                <a:latin typeface="Verdana" pitchFamily="34" charset="0"/>
              </a:rPr>
              <a:t>prezime</a:t>
            </a:r>
            <a:endParaRPr lang="en-US" sz="900">
              <a:latin typeface="Verdana" pitchFamily="34" charset="0"/>
            </a:endParaRPr>
          </a:p>
        </p:txBody>
      </p:sp>
      <p:sp>
        <p:nvSpPr>
          <p:cNvPr id="4208" name="Text Box 112"/>
          <p:cNvSpPr txBox="1">
            <a:spLocks noChangeArrowheads="1"/>
          </p:cNvSpPr>
          <p:nvPr/>
        </p:nvSpPr>
        <p:spPr bwMode="auto">
          <a:xfrm rot="16200000">
            <a:off x="5441157" y="2126456"/>
            <a:ext cx="792162" cy="371475"/>
          </a:xfrm>
          <a:prstGeom prst="rect">
            <a:avLst/>
          </a:prstGeom>
          <a:solidFill>
            <a:schemeClr val="bg1"/>
          </a:solidFill>
          <a:ln w="6350">
            <a:solidFill>
              <a:srgbClr val="C0C0C0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/>
            <a:r>
              <a:rPr lang="hr-HR" sz="900">
                <a:latin typeface="Verdana" pitchFamily="34" charset="0"/>
              </a:rPr>
              <a:t>Ime i </a:t>
            </a:r>
          </a:p>
          <a:p>
            <a:pPr algn="ctr"/>
            <a:r>
              <a:rPr lang="hr-HR" sz="900">
                <a:latin typeface="Verdana" pitchFamily="34" charset="0"/>
              </a:rPr>
              <a:t>prezime</a:t>
            </a:r>
            <a:endParaRPr lang="en-US" sz="900">
              <a:latin typeface="Verdana" pitchFamily="34" charset="0"/>
            </a:endParaRPr>
          </a:p>
        </p:txBody>
      </p:sp>
      <p:sp>
        <p:nvSpPr>
          <p:cNvPr id="4209" name="Rectangle 113"/>
          <p:cNvSpPr>
            <a:spLocks noChangeArrowheads="1"/>
          </p:cNvSpPr>
          <p:nvPr/>
        </p:nvSpPr>
        <p:spPr bwMode="auto">
          <a:xfrm rot="5400000">
            <a:off x="5956300" y="1539876"/>
            <a:ext cx="1152525" cy="609600"/>
          </a:xfrm>
          <a:prstGeom prst="rect">
            <a:avLst/>
          </a:prstGeom>
          <a:solidFill>
            <a:srgbClr val="2E6D7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210" name="Text Box 114"/>
          <p:cNvSpPr txBox="1">
            <a:spLocks noChangeArrowheads="1"/>
          </p:cNvSpPr>
          <p:nvPr/>
        </p:nvSpPr>
        <p:spPr bwMode="auto">
          <a:xfrm rot="16200000">
            <a:off x="6736557" y="1262856"/>
            <a:ext cx="792162" cy="371475"/>
          </a:xfrm>
          <a:prstGeom prst="rect">
            <a:avLst/>
          </a:prstGeom>
          <a:solidFill>
            <a:schemeClr val="bg1"/>
          </a:solidFill>
          <a:ln w="6350">
            <a:solidFill>
              <a:srgbClr val="C0C0C0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/>
            <a:r>
              <a:rPr lang="hr-HR" sz="900">
                <a:latin typeface="Verdana" pitchFamily="34" charset="0"/>
              </a:rPr>
              <a:t>Ime i </a:t>
            </a:r>
          </a:p>
          <a:p>
            <a:pPr algn="ctr"/>
            <a:r>
              <a:rPr lang="hr-HR" sz="900">
                <a:latin typeface="Verdana" pitchFamily="34" charset="0"/>
              </a:rPr>
              <a:t>prezime</a:t>
            </a:r>
            <a:endParaRPr lang="en-US" sz="900">
              <a:latin typeface="Verdana" pitchFamily="34" charset="0"/>
            </a:endParaRPr>
          </a:p>
        </p:txBody>
      </p:sp>
      <p:sp>
        <p:nvSpPr>
          <p:cNvPr id="4211" name="Text Box 115"/>
          <p:cNvSpPr txBox="1">
            <a:spLocks noChangeArrowheads="1"/>
          </p:cNvSpPr>
          <p:nvPr/>
        </p:nvSpPr>
        <p:spPr bwMode="auto">
          <a:xfrm rot="16200000">
            <a:off x="6736557" y="2126456"/>
            <a:ext cx="792162" cy="371475"/>
          </a:xfrm>
          <a:prstGeom prst="rect">
            <a:avLst/>
          </a:prstGeom>
          <a:solidFill>
            <a:schemeClr val="bg1"/>
          </a:solidFill>
          <a:ln w="6350">
            <a:solidFill>
              <a:srgbClr val="C0C0C0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/>
            <a:r>
              <a:rPr lang="hr-HR" sz="900">
                <a:latin typeface="Verdana" pitchFamily="34" charset="0"/>
              </a:rPr>
              <a:t>Ime i </a:t>
            </a:r>
          </a:p>
          <a:p>
            <a:pPr algn="ctr"/>
            <a:r>
              <a:rPr lang="hr-HR" sz="900">
                <a:latin typeface="Verdana" pitchFamily="34" charset="0"/>
              </a:rPr>
              <a:t>prezime</a:t>
            </a:r>
            <a:endParaRPr lang="en-US" sz="900">
              <a:latin typeface="Verdana" pitchFamily="34" charset="0"/>
            </a:endParaRPr>
          </a:p>
        </p:txBody>
      </p:sp>
      <p:sp>
        <p:nvSpPr>
          <p:cNvPr id="4212" name="Rectangle 116"/>
          <p:cNvSpPr>
            <a:spLocks noChangeArrowheads="1"/>
          </p:cNvSpPr>
          <p:nvPr/>
        </p:nvSpPr>
        <p:spPr bwMode="auto">
          <a:xfrm rot="5400000">
            <a:off x="7253287" y="1539876"/>
            <a:ext cx="1152525" cy="609600"/>
          </a:xfrm>
          <a:prstGeom prst="rect">
            <a:avLst/>
          </a:prstGeom>
          <a:solidFill>
            <a:srgbClr val="2E6D7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213" name="Text Box 117"/>
          <p:cNvSpPr txBox="1">
            <a:spLocks noChangeArrowheads="1"/>
          </p:cNvSpPr>
          <p:nvPr/>
        </p:nvSpPr>
        <p:spPr bwMode="auto">
          <a:xfrm rot="16200000">
            <a:off x="8033545" y="1262856"/>
            <a:ext cx="792162" cy="371475"/>
          </a:xfrm>
          <a:prstGeom prst="rect">
            <a:avLst/>
          </a:prstGeom>
          <a:solidFill>
            <a:schemeClr val="bg1"/>
          </a:solidFill>
          <a:ln w="6350">
            <a:solidFill>
              <a:srgbClr val="C0C0C0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/>
            <a:r>
              <a:rPr lang="hr-HR" sz="900">
                <a:latin typeface="Verdana" pitchFamily="34" charset="0"/>
              </a:rPr>
              <a:t>Ime i </a:t>
            </a:r>
          </a:p>
          <a:p>
            <a:pPr algn="ctr"/>
            <a:r>
              <a:rPr lang="hr-HR" sz="900">
                <a:latin typeface="Verdana" pitchFamily="34" charset="0"/>
              </a:rPr>
              <a:t>prezime</a:t>
            </a:r>
            <a:endParaRPr lang="en-US" sz="900">
              <a:latin typeface="Verdana" pitchFamily="34" charset="0"/>
            </a:endParaRPr>
          </a:p>
        </p:txBody>
      </p:sp>
      <p:sp>
        <p:nvSpPr>
          <p:cNvPr id="4214" name="Text Box 118"/>
          <p:cNvSpPr txBox="1">
            <a:spLocks noChangeArrowheads="1"/>
          </p:cNvSpPr>
          <p:nvPr/>
        </p:nvSpPr>
        <p:spPr bwMode="auto">
          <a:xfrm rot="16200000">
            <a:off x="8033545" y="2126456"/>
            <a:ext cx="792162" cy="371475"/>
          </a:xfrm>
          <a:prstGeom prst="rect">
            <a:avLst/>
          </a:prstGeom>
          <a:solidFill>
            <a:schemeClr val="bg1"/>
          </a:solidFill>
          <a:ln w="6350">
            <a:solidFill>
              <a:srgbClr val="C0C0C0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/>
            <a:r>
              <a:rPr lang="hr-HR" sz="900">
                <a:latin typeface="Verdana" pitchFamily="34" charset="0"/>
              </a:rPr>
              <a:t>Ime i </a:t>
            </a:r>
          </a:p>
          <a:p>
            <a:pPr algn="ctr"/>
            <a:r>
              <a:rPr lang="hr-HR" sz="900">
                <a:latin typeface="Verdana" pitchFamily="34" charset="0"/>
              </a:rPr>
              <a:t>prezime</a:t>
            </a:r>
            <a:endParaRPr lang="en-US" sz="900">
              <a:latin typeface="Verdana" pitchFamily="34" charset="0"/>
            </a:endParaRPr>
          </a:p>
        </p:txBody>
      </p:sp>
      <p:sp>
        <p:nvSpPr>
          <p:cNvPr id="4215" name="Rectangle 119"/>
          <p:cNvSpPr>
            <a:spLocks noChangeArrowheads="1"/>
          </p:cNvSpPr>
          <p:nvPr/>
        </p:nvSpPr>
        <p:spPr bwMode="auto">
          <a:xfrm rot="5400000">
            <a:off x="2068512" y="3340101"/>
            <a:ext cx="1152525" cy="609600"/>
          </a:xfrm>
          <a:prstGeom prst="rect">
            <a:avLst/>
          </a:prstGeom>
          <a:solidFill>
            <a:srgbClr val="2E6D7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216" name="Text Box 120"/>
          <p:cNvSpPr txBox="1">
            <a:spLocks noChangeArrowheads="1"/>
          </p:cNvSpPr>
          <p:nvPr/>
        </p:nvSpPr>
        <p:spPr bwMode="auto">
          <a:xfrm rot="16200000">
            <a:off x="2848770" y="3063081"/>
            <a:ext cx="792162" cy="371475"/>
          </a:xfrm>
          <a:prstGeom prst="rect">
            <a:avLst/>
          </a:prstGeom>
          <a:solidFill>
            <a:schemeClr val="bg1"/>
          </a:solidFill>
          <a:ln w="6350">
            <a:solidFill>
              <a:srgbClr val="C0C0C0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/>
            <a:r>
              <a:rPr lang="hr-HR" sz="900">
                <a:latin typeface="Verdana" pitchFamily="34" charset="0"/>
              </a:rPr>
              <a:t>Ime i </a:t>
            </a:r>
          </a:p>
          <a:p>
            <a:pPr algn="ctr"/>
            <a:r>
              <a:rPr lang="hr-HR" sz="900">
                <a:latin typeface="Verdana" pitchFamily="34" charset="0"/>
              </a:rPr>
              <a:t>prezime</a:t>
            </a:r>
            <a:endParaRPr lang="en-US" sz="900">
              <a:latin typeface="Verdana" pitchFamily="34" charset="0"/>
            </a:endParaRPr>
          </a:p>
        </p:txBody>
      </p:sp>
      <p:sp>
        <p:nvSpPr>
          <p:cNvPr id="4217" name="Text Box 121"/>
          <p:cNvSpPr txBox="1">
            <a:spLocks noChangeArrowheads="1"/>
          </p:cNvSpPr>
          <p:nvPr/>
        </p:nvSpPr>
        <p:spPr bwMode="auto">
          <a:xfrm rot="16200000">
            <a:off x="2848770" y="3926681"/>
            <a:ext cx="792162" cy="371475"/>
          </a:xfrm>
          <a:prstGeom prst="rect">
            <a:avLst/>
          </a:prstGeom>
          <a:solidFill>
            <a:schemeClr val="bg1"/>
          </a:solidFill>
          <a:ln w="6350">
            <a:solidFill>
              <a:srgbClr val="C0C0C0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/>
            <a:r>
              <a:rPr lang="hr-HR" sz="900">
                <a:latin typeface="Verdana" pitchFamily="34" charset="0"/>
              </a:rPr>
              <a:t>Ime i </a:t>
            </a:r>
          </a:p>
          <a:p>
            <a:pPr algn="ctr"/>
            <a:r>
              <a:rPr lang="hr-HR" sz="900">
                <a:latin typeface="Verdana" pitchFamily="34" charset="0"/>
              </a:rPr>
              <a:t>prezime</a:t>
            </a:r>
            <a:endParaRPr lang="en-US" sz="900">
              <a:latin typeface="Verdana" pitchFamily="34" charset="0"/>
            </a:endParaRPr>
          </a:p>
        </p:txBody>
      </p:sp>
      <p:sp>
        <p:nvSpPr>
          <p:cNvPr id="4218" name="Rectangle 122"/>
          <p:cNvSpPr>
            <a:spLocks noChangeArrowheads="1"/>
          </p:cNvSpPr>
          <p:nvPr/>
        </p:nvSpPr>
        <p:spPr bwMode="auto">
          <a:xfrm rot="5400000">
            <a:off x="3363912" y="3340101"/>
            <a:ext cx="1152525" cy="609600"/>
          </a:xfrm>
          <a:prstGeom prst="rect">
            <a:avLst/>
          </a:prstGeom>
          <a:solidFill>
            <a:srgbClr val="2E6D7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219" name="Text Box 123"/>
          <p:cNvSpPr txBox="1">
            <a:spLocks noChangeArrowheads="1"/>
          </p:cNvSpPr>
          <p:nvPr/>
        </p:nvSpPr>
        <p:spPr bwMode="auto">
          <a:xfrm rot="16200000">
            <a:off x="4144170" y="3063081"/>
            <a:ext cx="792162" cy="371475"/>
          </a:xfrm>
          <a:prstGeom prst="rect">
            <a:avLst/>
          </a:prstGeom>
          <a:solidFill>
            <a:schemeClr val="bg1"/>
          </a:solidFill>
          <a:ln w="6350">
            <a:solidFill>
              <a:srgbClr val="C0C0C0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/>
            <a:r>
              <a:rPr lang="hr-HR" sz="900">
                <a:latin typeface="Verdana" pitchFamily="34" charset="0"/>
              </a:rPr>
              <a:t>Ime i </a:t>
            </a:r>
          </a:p>
          <a:p>
            <a:pPr algn="ctr"/>
            <a:r>
              <a:rPr lang="hr-HR" sz="900">
                <a:latin typeface="Verdana" pitchFamily="34" charset="0"/>
              </a:rPr>
              <a:t>prezime</a:t>
            </a:r>
            <a:endParaRPr lang="en-US" sz="900">
              <a:latin typeface="Verdana" pitchFamily="34" charset="0"/>
            </a:endParaRPr>
          </a:p>
        </p:txBody>
      </p:sp>
      <p:sp>
        <p:nvSpPr>
          <p:cNvPr id="4220" name="Text Box 124"/>
          <p:cNvSpPr txBox="1">
            <a:spLocks noChangeArrowheads="1"/>
          </p:cNvSpPr>
          <p:nvPr/>
        </p:nvSpPr>
        <p:spPr bwMode="auto">
          <a:xfrm rot="16200000">
            <a:off x="4144170" y="3926681"/>
            <a:ext cx="792162" cy="371475"/>
          </a:xfrm>
          <a:prstGeom prst="rect">
            <a:avLst/>
          </a:prstGeom>
          <a:solidFill>
            <a:schemeClr val="bg1"/>
          </a:solidFill>
          <a:ln w="6350">
            <a:solidFill>
              <a:srgbClr val="C0C0C0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/>
            <a:r>
              <a:rPr lang="hr-HR" sz="900">
                <a:latin typeface="Verdana" pitchFamily="34" charset="0"/>
              </a:rPr>
              <a:t>Ime i </a:t>
            </a:r>
          </a:p>
          <a:p>
            <a:pPr algn="ctr"/>
            <a:r>
              <a:rPr lang="hr-HR" sz="900">
                <a:latin typeface="Verdana" pitchFamily="34" charset="0"/>
              </a:rPr>
              <a:t>prezime</a:t>
            </a:r>
            <a:endParaRPr lang="en-US" sz="900">
              <a:latin typeface="Verdana" pitchFamily="34" charset="0"/>
            </a:endParaRPr>
          </a:p>
        </p:txBody>
      </p:sp>
      <p:sp>
        <p:nvSpPr>
          <p:cNvPr id="4221" name="Rectangle 125"/>
          <p:cNvSpPr>
            <a:spLocks noChangeArrowheads="1"/>
          </p:cNvSpPr>
          <p:nvPr/>
        </p:nvSpPr>
        <p:spPr bwMode="auto">
          <a:xfrm rot="5400000">
            <a:off x="4660900" y="3340101"/>
            <a:ext cx="1152525" cy="609600"/>
          </a:xfrm>
          <a:prstGeom prst="rect">
            <a:avLst/>
          </a:prstGeom>
          <a:solidFill>
            <a:srgbClr val="2E6D7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222" name="Text Box 126"/>
          <p:cNvSpPr txBox="1">
            <a:spLocks noChangeArrowheads="1"/>
          </p:cNvSpPr>
          <p:nvPr/>
        </p:nvSpPr>
        <p:spPr bwMode="auto">
          <a:xfrm rot="16200000">
            <a:off x="5441157" y="3063081"/>
            <a:ext cx="792162" cy="371475"/>
          </a:xfrm>
          <a:prstGeom prst="rect">
            <a:avLst/>
          </a:prstGeom>
          <a:solidFill>
            <a:schemeClr val="bg1"/>
          </a:solidFill>
          <a:ln w="6350">
            <a:solidFill>
              <a:srgbClr val="C0C0C0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/>
            <a:r>
              <a:rPr lang="hr-HR" sz="900">
                <a:latin typeface="Verdana" pitchFamily="34" charset="0"/>
              </a:rPr>
              <a:t>Ime i </a:t>
            </a:r>
          </a:p>
          <a:p>
            <a:pPr algn="ctr"/>
            <a:r>
              <a:rPr lang="hr-HR" sz="900">
                <a:latin typeface="Verdana" pitchFamily="34" charset="0"/>
              </a:rPr>
              <a:t>prezime</a:t>
            </a:r>
            <a:endParaRPr lang="en-US" sz="900">
              <a:latin typeface="Verdana" pitchFamily="34" charset="0"/>
            </a:endParaRPr>
          </a:p>
        </p:txBody>
      </p:sp>
      <p:sp>
        <p:nvSpPr>
          <p:cNvPr id="4223" name="Text Box 127"/>
          <p:cNvSpPr txBox="1">
            <a:spLocks noChangeArrowheads="1"/>
          </p:cNvSpPr>
          <p:nvPr/>
        </p:nvSpPr>
        <p:spPr bwMode="auto">
          <a:xfrm rot="16200000">
            <a:off x="5441157" y="3926681"/>
            <a:ext cx="792162" cy="371475"/>
          </a:xfrm>
          <a:prstGeom prst="rect">
            <a:avLst/>
          </a:prstGeom>
          <a:solidFill>
            <a:schemeClr val="bg1"/>
          </a:solidFill>
          <a:ln w="6350">
            <a:solidFill>
              <a:srgbClr val="C0C0C0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/>
            <a:r>
              <a:rPr lang="hr-HR" sz="900">
                <a:latin typeface="Verdana" pitchFamily="34" charset="0"/>
              </a:rPr>
              <a:t>Ime i </a:t>
            </a:r>
          </a:p>
          <a:p>
            <a:pPr algn="ctr"/>
            <a:r>
              <a:rPr lang="hr-HR" sz="900">
                <a:latin typeface="Verdana" pitchFamily="34" charset="0"/>
              </a:rPr>
              <a:t>prezime</a:t>
            </a:r>
            <a:endParaRPr lang="en-US" sz="900">
              <a:latin typeface="Verdana" pitchFamily="34" charset="0"/>
            </a:endParaRPr>
          </a:p>
        </p:txBody>
      </p:sp>
      <p:sp>
        <p:nvSpPr>
          <p:cNvPr id="4224" name="Rectangle 128"/>
          <p:cNvSpPr>
            <a:spLocks noChangeArrowheads="1"/>
          </p:cNvSpPr>
          <p:nvPr/>
        </p:nvSpPr>
        <p:spPr bwMode="auto">
          <a:xfrm rot="5400000">
            <a:off x="5956300" y="3340101"/>
            <a:ext cx="1152525" cy="609600"/>
          </a:xfrm>
          <a:prstGeom prst="rect">
            <a:avLst/>
          </a:prstGeom>
          <a:solidFill>
            <a:srgbClr val="2E6D7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225" name="Text Box 129"/>
          <p:cNvSpPr txBox="1">
            <a:spLocks noChangeArrowheads="1"/>
          </p:cNvSpPr>
          <p:nvPr/>
        </p:nvSpPr>
        <p:spPr bwMode="auto">
          <a:xfrm rot="16200000">
            <a:off x="6736557" y="3063081"/>
            <a:ext cx="792162" cy="371475"/>
          </a:xfrm>
          <a:prstGeom prst="rect">
            <a:avLst/>
          </a:prstGeom>
          <a:solidFill>
            <a:schemeClr val="bg1"/>
          </a:solidFill>
          <a:ln w="6350">
            <a:solidFill>
              <a:srgbClr val="C0C0C0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/>
            <a:r>
              <a:rPr lang="hr-HR" sz="900">
                <a:latin typeface="Verdana" pitchFamily="34" charset="0"/>
              </a:rPr>
              <a:t>Ime i </a:t>
            </a:r>
          </a:p>
          <a:p>
            <a:pPr algn="ctr"/>
            <a:r>
              <a:rPr lang="hr-HR" sz="900">
                <a:latin typeface="Verdana" pitchFamily="34" charset="0"/>
              </a:rPr>
              <a:t>prezime</a:t>
            </a:r>
            <a:endParaRPr lang="en-US" sz="900">
              <a:latin typeface="Verdana" pitchFamily="34" charset="0"/>
            </a:endParaRPr>
          </a:p>
        </p:txBody>
      </p:sp>
      <p:sp>
        <p:nvSpPr>
          <p:cNvPr id="4226" name="Text Box 130"/>
          <p:cNvSpPr txBox="1">
            <a:spLocks noChangeArrowheads="1"/>
          </p:cNvSpPr>
          <p:nvPr/>
        </p:nvSpPr>
        <p:spPr bwMode="auto">
          <a:xfrm rot="16200000">
            <a:off x="6736557" y="3926681"/>
            <a:ext cx="792162" cy="371475"/>
          </a:xfrm>
          <a:prstGeom prst="rect">
            <a:avLst/>
          </a:prstGeom>
          <a:solidFill>
            <a:schemeClr val="bg1"/>
          </a:solidFill>
          <a:ln w="6350">
            <a:solidFill>
              <a:srgbClr val="C0C0C0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/>
            <a:r>
              <a:rPr lang="hr-HR" sz="900">
                <a:latin typeface="Verdana" pitchFamily="34" charset="0"/>
              </a:rPr>
              <a:t>Ime i </a:t>
            </a:r>
          </a:p>
          <a:p>
            <a:pPr algn="ctr"/>
            <a:r>
              <a:rPr lang="hr-HR" sz="900">
                <a:latin typeface="Verdana" pitchFamily="34" charset="0"/>
              </a:rPr>
              <a:t>prezime</a:t>
            </a:r>
            <a:endParaRPr lang="en-US" sz="900">
              <a:latin typeface="Verdana" pitchFamily="34" charset="0"/>
            </a:endParaRPr>
          </a:p>
        </p:txBody>
      </p:sp>
      <p:sp>
        <p:nvSpPr>
          <p:cNvPr id="4227" name="Rectangle 131"/>
          <p:cNvSpPr>
            <a:spLocks noChangeArrowheads="1"/>
          </p:cNvSpPr>
          <p:nvPr/>
        </p:nvSpPr>
        <p:spPr bwMode="auto">
          <a:xfrm rot="5400000">
            <a:off x="7253287" y="3340101"/>
            <a:ext cx="1152525" cy="609600"/>
          </a:xfrm>
          <a:prstGeom prst="rect">
            <a:avLst/>
          </a:prstGeom>
          <a:solidFill>
            <a:srgbClr val="2E6D7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228" name="Text Box 132"/>
          <p:cNvSpPr txBox="1">
            <a:spLocks noChangeArrowheads="1"/>
          </p:cNvSpPr>
          <p:nvPr/>
        </p:nvSpPr>
        <p:spPr bwMode="auto">
          <a:xfrm rot="16200000">
            <a:off x="8033545" y="3063081"/>
            <a:ext cx="792162" cy="371475"/>
          </a:xfrm>
          <a:prstGeom prst="rect">
            <a:avLst/>
          </a:prstGeom>
          <a:solidFill>
            <a:schemeClr val="bg1"/>
          </a:solidFill>
          <a:ln w="6350">
            <a:solidFill>
              <a:srgbClr val="C0C0C0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/>
            <a:r>
              <a:rPr lang="hr-HR" sz="900">
                <a:latin typeface="Verdana" pitchFamily="34" charset="0"/>
              </a:rPr>
              <a:t>Ime i </a:t>
            </a:r>
          </a:p>
          <a:p>
            <a:pPr algn="ctr"/>
            <a:r>
              <a:rPr lang="hr-HR" sz="900">
                <a:latin typeface="Verdana" pitchFamily="34" charset="0"/>
              </a:rPr>
              <a:t>prezime</a:t>
            </a:r>
            <a:endParaRPr lang="en-US" sz="900">
              <a:latin typeface="Verdana" pitchFamily="34" charset="0"/>
            </a:endParaRPr>
          </a:p>
        </p:txBody>
      </p:sp>
      <p:sp>
        <p:nvSpPr>
          <p:cNvPr id="4229" name="Text Box 133"/>
          <p:cNvSpPr txBox="1">
            <a:spLocks noChangeArrowheads="1"/>
          </p:cNvSpPr>
          <p:nvPr/>
        </p:nvSpPr>
        <p:spPr bwMode="auto">
          <a:xfrm rot="16200000">
            <a:off x="8033545" y="3926681"/>
            <a:ext cx="792162" cy="371475"/>
          </a:xfrm>
          <a:prstGeom prst="rect">
            <a:avLst/>
          </a:prstGeom>
          <a:solidFill>
            <a:schemeClr val="bg1"/>
          </a:solidFill>
          <a:ln w="6350">
            <a:solidFill>
              <a:srgbClr val="C0C0C0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/>
            <a:r>
              <a:rPr lang="hr-HR" sz="900">
                <a:latin typeface="Verdana" pitchFamily="34" charset="0"/>
              </a:rPr>
              <a:t>Ime i </a:t>
            </a:r>
          </a:p>
          <a:p>
            <a:pPr algn="ctr"/>
            <a:r>
              <a:rPr lang="hr-HR" sz="900">
                <a:latin typeface="Verdana" pitchFamily="34" charset="0"/>
              </a:rPr>
              <a:t>prezime</a:t>
            </a:r>
            <a:endParaRPr lang="en-US" sz="900">
              <a:latin typeface="Verdana" pitchFamily="34" charset="0"/>
            </a:endParaRPr>
          </a:p>
        </p:txBody>
      </p:sp>
      <p:sp>
        <p:nvSpPr>
          <p:cNvPr id="4230" name="Rectangle 134"/>
          <p:cNvSpPr>
            <a:spLocks noChangeArrowheads="1"/>
          </p:cNvSpPr>
          <p:nvPr/>
        </p:nvSpPr>
        <p:spPr bwMode="auto">
          <a:xfrm rot="5400000">
            <a:off x="2068512" y="5140326"/>
            <a:ext cx="1152525" cy="609600"/>
          </a:xfrm>
          <a:prstGeom prst="rect">
            <a:avLst/>
          </a:prstGeom>
          <a:solidFill>
            <a:srgbClr val="2E6D7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231" name="Text Box 135"/>
          <p:cNvSpPr txBox="1">
            <a:spLocks noChangeArrowheads="1"/>
          </p:cNvSpPr>
          <p:nvPr/>
        </p:nvSpPr>
        <p:spPr bwMode="auto">
          <a:xfrm rot="16200000">
            <a:off x="2848770" y="4863306"/>
            <a:ext cx="792162" cy="371475"/>
          </a:xfrm>
          <a:prstGeom prst="rect">
            <a:avLst/>
          </a:prstGeom>
          <a:solidFill>
            <a:schemeClr val="bg1"/>
          </a:solidFill>
          <a:ln w="6350">
            <a:solidFill>
              <a:srgbClr val="C0C0C0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/>
            <a:r>
              <a:rPr lang="hr-HR" sz="900">
                <a:latin typeface="Verdana" pitchFamily="34" charset="0"/>
              </a:rPr>
              <a:t>Ime i </a:t>
            </a:r>
          </a:p>
          <a:p>
            <a:pPr algn="ctr"/>
            <a:r>
              <a:rPr lang="hr-HR" sz="900">
                <a:latin typeface="Verdana" pitchFamily="34" charset="0"/>
              </a:rPr>
              <a:t>prezime</a:t>
            </a:r>
            <a:endParaRPr lang="en-US" sz="900">
              <a:latin typeface="Verdana" pitchFamily="34" charset="0"/>
            </a:endParaRPr>
          </a:p>
        </p:txBody>
      </p:sp>
      <p:sp>
        <p:nvSpPr>
          <p:cNvPr id="4232" name="Text Box 136"/>
          <p:cNvSpPr txBox="1">
            <a:spLocks noChangeArrowheads="1"/>
          </p:cNvSpPr>
          <p:nvPr/>
        </p:nvSpPr>
        <p:spPr bwMode="auto">
          <a:xfrm rot="16200000">
            <a:off x="2848770" y="5726906"/>
            <a:ext cx="792162" cy="371475"/>
          </a:xfrm>
          <a:prstGeom prst="rect">
            <a:avLst/>
          </a:prstGeom>
          <a:solidFill>
            <a:schemeClr val="bg1"/>
          </a:solidFill>
          <a:ln w="6350">
            <a:solidFill>
              <a:srgbClr val="C0C0C0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/>
            <a:r>
              <a:rPr lang="hr-HR" sz="900">
                <a:latin typeface="Verdana" pitchFamily="34" charset="0"/>
              </a:rPr>
              <a:t>Ime i </a:t>
            </a:r>
          </a:p>
          <a:p>
            <a:pPr algn="ctr"/>
            <a:r>
              <a:rPr lang="hr-HR" sz="900">
                <a:latin typeface="Verdana" pitchFamily="34" charset="0"/>
              </a:rPr>
              <a:t>prezime</a:t>
            </a:r>
            <a:endParaRPr lang="en-US" sz="900">
              <a:latin typeface="Verdana" pitchFamily="34" charset="0"/>
            </a:endParaRPr>
          </a:p>
        </p:txBody>
      </p:sp>
      <p:sp>
        <p:nvSpPr>
          <p:cNvPr id="4233" name="Rectangle 137"/>
          <p:cNvSpPr>
            <a:spLocks noChangeArrowheads="1"/>
          </p:cNvSpPr>
          <p:nvPr/>
        </p:nvSpPr>
        <p:spPr bwMode="auto">
          <a:xfrm rot="5400000">
            <a:off x="3363912" y="5140326"/>
            <a:ext cx="1152525" cy="609600"/>
          </a:xfrm>
          <a:prstGeom prst="rect">
            <a:avLst/>
          </a:prstGeom>
          <a:solidFill>
            <a:srgbClr val="2E6D7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234" name="Text Box 138"/>
          <p:cNvSpPr txBox="1">
            <a:spLocks noChangeArrowheads="1"/>
          </p:cNvSpPr>
          <p:nvPr/>
        </p:nvSpPr>
        <p:spPr bwMode="auto">
          <a:xfrm rot="16200000">
            <a:off x="4144170" y="4863306"/>
            <a:ext cx="792162" cy="371475"/>
          </a:xfrm>
          <a:prstGeom prst="rect">
            <a:avLst/>
          </a:prstGeom>
          <a:solidFill>
            <a:schemeClr val="bg1"/>
          </a:solidFill>
          <a:ln w="6350">
            <a:solidFill>
              <a:srgbClr val="C0C0C0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/>
            <a:r>
              <a:rPr lang="hr-HR" sz="900">
                <a:latin typeface="Verdana" pitchFamily="34" charset="0"/>
              </a:rPr>
              <a:t>Ime i </a:t>
            </a:r>
          </a:p>
          <a:p>
            <a:pPr algn="ctr"/>
            <a:r>
              <a:rPr lang="hr-HR" sz="900">
                <a:latin typeface="Verdana" pitchFamily="34" charset="0"/>
              </a:rPr>
              <a:t>prezime</a:t>
            </a:r>
            <a:endParaRPr lang="en-US" sz="900">
              <a:latin typeface="Verdana" pitchFamily="34" charset="0"/>
            </a:endParaRPr>
          </a:p>
        </p:txBody>
      </p:sp>
      <p:sp>
        <p:nvSpPr>
          <p:cNvPr id="4235" name="Text Box 139"/>
          <p:cNvSpPr txBox="1">
            <a:spLocks noChangeArrowheads="1"/>
          </p:cNvSpPr>
          <p:nvPr/>
        </p:nvSpPr>
        <p:spPr bwMode="auto">
          <a:xfrm rot="16200000">
            <a:off x="4144170" y="5726906"/>
            <a:ext cx="792162" cy="371475"/>
          </a:xfrm>
          <a:prstGeom prst="rect">
            <a:avLst/>
          </a:prstGeom>
          <a:solidFill>
            <a:schemeClr val="bg1"/>
          </a:solidFill>
          <a:ln w="6350">
            <a:solidFill>
              <a:srgbClr val="C0C0C0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/>
            <a:r>
              <a:rPr lang="hr-HR" sz="900">
                <a:latin typeface="Verdana" pitchFamily="34" charset="0"/>
              </a:rPr>
              <a:t>Ime i </a:t>
            </a:r>
          </a:p>
          <a:p>
            <a:pPr algn="ctr"/>
            <a:r>
              <a:rPr lang="hr-HR" sz="900">
                <a:latin typeface="Verdana" pitchFamily="34" charset="0"/>
              </a:rPr>
              <a:t>prezime</a:t>
            </a:r>
            <a:endParaRPr lang="en-US" sz="900">
              <a:latin typeface="Verdana" pitchFamily="34" charset="0"/>
            </a:endParaRPr>
          </a:p>
        </p:txBody>
      </p:sp>
      <p:sp>
        <p:nvSpPr>
          <p:cNvPr id="4236" name="Rectangle 140"/>
          <p:cNvSpPr>
            <a:spLocks noChangeArrowheads="1"/>
          </p:cNvSpPr>
          <p:nvPr/>
        </p:nvSpPr>
        <p:spPr bwMode="auto">
          <a:xfrm rot="5400000">
            <a:off x="4660900" y="5140326"/>
            <a:ext cx="1152525" cy="609600"/>
          </a:xfrm>
          <a:prstGeom prst="rect">
            <a:avLst/>
          </a:prstGeom>
          <a:solidFill>
            <a:srgbClr val="2E6D7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237" name="Text Box 141"/>
          <p:cNvSpPr txBox="1">
            <a:spLocks noChangeArrowheads="1"/>
          </p:cNvSpPr>
          <p:nvPr/>
        </p:nvSpPr>
        <p:spPr bwMode="auto">
          <a:xfrm rot="16200000">
            <a:off x="5441157" y="4863306"/>
            <a:ext cx="792162" cy="371475"/>
          </a:xfrm>
          <a:prstGeom prst="rect">
            <a:avLst/>
          </a:prstGeom>
          <a:solidFill>
            <a:schemeClr val="bg1"/>
          </a:solidFill>
          <a:ln w="6350">
            <a:solidFill>
              <a:srgbClr val="C0C0C0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/>
            <a:r>
              <a:rPr lang="hr-HR" sz="900">
                <a:latin typeface="Verdana" pitchFamily="34" charset="0"/>
              </a:rPr>
              <a:t>Ime i </a:t>
            </a:r>
          </a:p>
          <a:p>
            <a:pPr algn="ctr"/>
            <a:r>
              <a:rPr lang="hr-HR" sz="900">
                <a:latin typeface="Verdana" pitchFamily="34" charset="0"/>
              </a:rPr>
              <a:t>prezime</a:t>
            </a:r>
            <a:endParaRPr lang="en-US" sz="900">
              <a:latin typeface="Verdana" pitchFamily="34" charset="0"/>
            </a:endParaRPr>
          </a:p>
        </p:txBody>
      </p:sp>
      <p:sp>
        <p:nvSpPr>
          <p:cNvPr id="4238" name="Text Box 142"/>
          <p:cNvSpPr txBox="1">
            <a:spLocks noChangeArrowheads="1"/>
          </p:cNvSpPr>
          <p:nvPr/>
        </p:nvSpPr>
        <p:spPr bwMode="auto">
          <a:xfrm rot="16200000">
            <a:off x="5441157" y="5726906"/>
            <a:ext cx="792162" cy="371475"/>
          </a:xfrm>
          <a:prstGeom prst="rect">
            <a:avLst/>
          </a:prstGeom>
          <a:solidFill>
            <a:schemeClr val="bg1"/>
          </a:solidFill>
          <a:ln w="6350">
            <a:solidFill>
              <a:srgbClr val="C0C0C0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/>
            <a:r>
              <a:rPr lang="hr-HR" sz="900">
                <a:latin typeface="Verdana" pitchFamily="34" charset="0"/>
              </a:rPr>
              <a:t>Ime i </a:t>
            </a:r>
          </a:p>
          <a:p>
            <a:pPr algn="ctr"/>
            <a:r>
              <a:rPr lang="hr-HR" sz="900">
                <a:latin typeface="Verdana" pitchFamily="34" charset="0"/>
              </a:rPr>
              <a:t>prezime</a:t>
            </a:r>
            <a:endParaRPr lang="en-US" sz="900">
              <a:latin typeface="Verdana" pitchFamily="34" charset="0"/>
            </a:endParaRPr>
          </a:p>
        </p:txBody>
      </p:sp>
      <p:sp>
        <p:nvSpPr>
          <p:cNvPr id="4239" name="Rectangle 143"/>
          <p:cNvSpPr>
            <a:spLocks noChangeArrowheads="1"/>
          </p:cNvSpPr>
          <p:nvPr/>
        </p:nvSpPr>
        <p:spPr bwMode="auto">
          <a:xfrm rot="5400000">
            <a:off x="5956300" y="5140326"/>
            <a:ext cx="1152525" cy="609600"/>
          </a:xfrm>
          <a:prstGeom prst="rect">
            <a:avLst/>
          </a:prstGeom>
          <a:solidFill>
            <a:srgbClr val="2E6D7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240" name="Text Box 144"/>
          <p:cNvSpPr txBox="1">
            <a:spLocks noChangeArrowheads="1"/>
          </p:cNvSpPr>
          <p:nvPr/>
        </p:nvSpPr>
        <p:spPr bwMode="auto">
          <a:xfrm rot="16200000">
            <a:off x="6736557" y="4863306"/>
            <a:ext cx="792162" cy="371475"/>
          </a:xfrm>
          <a:prstGeom prst="rect">
            <a:avLst/>
          </a:prstGeom>
          <a:solidFill>
            <a:schemeClr val="bg1"/>
          </a:solidFill>
          <a:ln w="6350">
            <a:solidFill>
              <a:srgbClr val="C0C0C0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/>
            <a:r>
              <a:rPr lang="hr-HR" sz="900">
                <a:latin typeface="Verdana" pitchFamily="34" charset="0"/>
              </a:rPr>
              <a:t>Ime i </a:t>
            </a:r>
          </a:p>
          <a:p>
            <a:pPr algn="ctr"/>
            <a:r>
              <a:rPr lang="hr-HR" sz="900">
                <a:latin typeface="Verdana" pitchFamily="34" charset="0"/>
              </a:rPr>
              <a:t>prezime</a:t>
            </a:r>
            <a:endParaRPr lang="en-US" sz="900">
              <a:latin typeface="Verdana" pitchFamily="34" charset="0"/>
            </a:endParaRPr>
          </a:p>
        </p:txBody>
      </p:sp>
      <p:sp>
        <p:nvSpPr>
          <p:cNvPr id="4241" name="Text Box 145"/>
          <p:cNvSpPr txBox="1">
            <a:spLocks noChangeArrowheads="1"/>
          </p:cNvSpPr>
          <p:nvPr/>
        </p:nvSpPr>
        <p:spPr bwMode="auto">
          <a:xfrm rot="16200000">
            <a:off x="6736557" y="5726906"/>
            <a:ext cx="792162" cy="371475"/>
          </a:xfrm>
          <a:prstGeom prst="rect">
            <a:avLst/>
          </a:prstGeom>
          <a:solidFill>
            <a:schemeClr val="bg1"/>
          </a:solidFill>
          <a:ln w="6350">
            <a:solidFill>
              <a:srgbClr val="C0C0C0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/>
            <a:r>
              <a:rPr lang="hr-HR" sz="900">
                <a:latin typeface="Verdana" pitchFamily="34" charset="0"/>
              </a:rPr>
              <a:t>Ime i </a:t>
            </a:r>
          </a:p>
          <a:p>
            <a:pPr algn="ctr"/>
            <a:r>
              <a:rPr lang="hr-HR" sz="900">
                <a:latin typeface="Verdana" pitchFamily="34" charset="0"/>
              </a:rPr>
              <a:t>prezime</a:t>
            </a:r>
            <a:endParaRPr lang="en-US" sz="900">
              <a:latin typeface="Verdana" pitchFamily="34" charset="0"/>
            </a:endParaRPr>
          </a:p>
        </p:txBody>
      </p:sp>
      <p:sp>
        <p:nvSpPr>
          <p:cNvPr id="4242" name="Rectangle 146"/>
          <p:cNvSpPr>
            <a:spLocks noChangeArrowheads="1"/>
          </p:cNvSpPr>
          <p:nvPr/>
        </p:nvSpPr>
        <p:spPr bwMode="auto">
          <a:xfrm rot="5400000">
            <a:off x="7253287" y="5140326"/>
            <a:ext cx="1152525" cy="609600"/>
          </a:xfrm>
          <a:prstGeom prst="rect">
            <a:avLst/>
          </a:prstGeom>
          <a:solidFill>
            <a:srgbClr val="2E6D7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243" name="Text Box 147"/>
          <p:cNvSpPr txBox="1">
            <a:spLocks noChangeArrowheads="1"/>
          </p:cNvSpPr>
          <p:nvPr/>
        </p:nvSpPr>
        <p:spPr bwMode="auto">
          <a:xfrm rot="16200000">
            <a:off x="8033545" y="4863306"/>
            <a:ext cx="792162" cy="371475"/>
          </a:xfrm>
          <a:prstGeom prst="rect">
            <a:avLst/>
          </a:prstGeom>
          <a:solidFill>
            <a:schemeClr val="bg1"/>
          </a:solidFill>
          <a:ln w="6350">
            <a:solidFill>
              <a:srgbClr val="C0C0C0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/>
            <a:r>
              <a:rPr lang="hr-HR" sz="900">
                <a:latin typeface="Verdana" pitchFamily="34" charset="0"/>
              </a:rPr>
              <a:t>Ime i </a:t>
            </a:r>
          </a:p>
          <a:p>
            <a:pPr algn="ctr"/>
            <a:r>
              <a:rPr lang="hr-HR" sz="900">
                <a:latin typeface="Verdana" pitchFamily="34" charset="0"/>
              </a:rPr>
              <a:t>prezime</a:t>
            </a:r>
            <a:endParaRPr lang="en-US" sz="900">
              <a:latin typeface="Verdana" pitchFamily="34" charset="0"/>
            </a:endParaRPr>
          </a:p>
        </p:txBody>
      </p:sp>
      <p:sp>
        <p:nvSpPr>
          <p:cNvPr id="4244" name="Text Box 148"/>
          <p:cNvSpPr txBox="1">
            <a:spLocks noChangeArrowheads="1"/>
          </p:cNvSpPr>
          <p:nvPr/>
        </p:nvSpPr>
        <p:spPr bwMode="auto">
          <a:xfrm rot="16200000">
            <a:off x="8033545" y="5726906"/>
            <a:ext cx="792162" cy="371475"/>
          </a:xfrm>
          <a:prstGeom prst="rect">
            <a:avLst/>
          </a:prstGeom>
          <a:solidFill>
            <a:schemeClr val="bg1"/>
          </a:solidFill>
          <a:ln w="6350">
            <a:solidFill>
              <a:srgbClr val="C0C0C0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/>
            <a:r>
              <a:rPr lang="hr-HR" sz="900">
                <a:latin typeface="Verdana" pitchFamily="34" charset="0"/>
              </a:rPr>
              <a:t>Ime i </a:t>
            </a:r>
          </a:p>
          <a:p>
            <a:pPr algn="ctr"/>
            <a:r>
              <a:rPr lang="hr-HR" sz="900">
                <a:latin typeface="Verdana" pitchFamily="34" charset="0"/>
              </a:rPr>
              <a:t>prezime</a:t>
            </a:r>
            <a:endParaRPr lang="en-US" sz="900">
              <a:latin typeface="Verdana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PUP</a:t>
            </a:r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title"/>
          </p:nvPr>
        </p:nvSpPr>
        <p:spPr>
          <a:xfrm>
            <a:off x="382588" y="382588"/>
            <a:ext cx="8382000" cy="685800"/>
          </a:xfrm>
          <a:noFill/>
          <a:ln/>
        </p:spPr>
        <p:txBody>
          <a:bodyPr/>
          <a:lstStyle/>
          <a:p>
            <a:r>
              <a:rPr lang="hr-HR"/>
              <a:t>Rasprava</a:t>
            </a:r>
            <a:endParaRPr lang="en-US"/>
          </a:p>
        </p:txBody>
      </p:sp>
      <p:sp>
        <p:nvSpPr>
          <p:cNvPr id="5137" name="Rectangle 17"/>
          <p:cNvSpPr>
            <a:spLocks noChangeArrowheads="1"/>
          </p:cNvSpPr>
          <p:nvPr/>
        </p:nvSpPr>
        <p:spPr bwMode="auto">
          <a:xfrm rot="-5400000">
            <a:off x="2952750" y="2952750"/>
            <a:ext cx="4305300" cy="1752600"/>
          </a:xfrm>
          <a:prstGeom prst="rect">
            <a:avLst/>
          </a:prstGeom>
          <a:solidFill>
            <a:srgbClr val="2B437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143" name="Text Box 23"/>
          <p:cNvSpPr txBox="1">
            <a:spLocks noChangeArrowheads="1"/>
          </p:cNvSpPr>
          <p:nvPr/>
        </p:nvSpPr>
        <p:spPr bwMode="auto">
          <a:xfrm>
            <a:off x="4495800" y="1219200"/>
            <a:ext cx="1219200" cy="266700"/>
          </a:xfrm>
          <a:prstGeom prst="rect">
            <a:avLst/>
          </a:prstGeom>
          <a:solidFill>
            <a:schemeClr val="bg1"/>
          </a:solidFill>
          <a:ln w="6350">
            <a:solidFill>
              <a:srgbClr val="C0C0C0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/>
            <a:r>
              <a:rPr lang="hr-HR" sz="1100">
                <a:latin typeface="Verdana" pitchFamily="34" charset="0"/>
              </a:rPr>
              <a:t>Ime i prezime</a:t>
            </a:r>
            <a:endParaRPr lang="en-US" sz="1100">
              <a:latin typeface="Verdana" pitchFamily="34" charset="0"/>
            </a:endParaRPr>
          </a:p>
        </p:txBody>
      </p:sp>
      <p:sp>
        <p:nvSpPr>
          <p:cNvPr id="5144" name="Text Box 24"/>
          <p:cNvSpPr txBox="1">
            <a:spLocks noChangeArrowheads="1"/>
          </p:cNvSpPr>
          <p:nvPr/>
        </p:nvSpPr>
        <p:spPr bwMode="auto">
          <a:xfrm>
            <a:off x="5257800" y="6172200"/>
            <a:ext cx="1219200" cy="266700"/>
          </a:xfrm>
          <a:prstGeom prst="rect">
            <a:avLst/>
          </a:prstGeom>
          <a:solidFill>
            <a:schemeClr val="bg1"/>
          </a:solidFill>
          <a:ln w="6350">
            <a:solidFill>
              <a:srgbClr val="C0C0C0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/>
            <a:r>
              <a:rPr lang="hr-HR" sz="1100">
                <a:latin typeface="Verdana" pitchFamily="34" charset="0"/>
              </a:rPr>
              <a:t>Ime i prezime</a:t>
            </a:r>
            <a:endParaRPr lang="en-US" sz="1100">
              <a:latin typeface="Verdana" pitchFamily="34" charset="0"/>
            </a:endParaRPr>
          </a:p>
        </p:txBody>
      </p:sp>
      <p:sp>
        <p:nvSpPr>
          <p:cNvPr id="5145" name="Text Box 25"/>
          <p:cNvSpPr txBox="1">
            <a:spLocks noChangeArrowheads="1"/>
          </p:cNvSpPr>
          <p:nvPr/>
        </p:nvSpPr>
        <p:spPr bwMode="auto">
          <a:xfrm>
            <a:off x="3810000" y="6172200"/>
            <a:ext cx="1219200" cy="266700"/>
          </a:xfrm>
          <a:prstGeom prst="rect">
            <a:avLst/>
          </a:prstGeom>
          <a:solidFill>
            <a:schemeClr val="bg1"/>
          </a:solidFill>
          <a:ln w="6350">
            <a:solidFill>
              <a:srgbClr val="C0C0C0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/>
            <a:r>
              <a:rPr lang="hr-HR" sz="1100">
                <a:latin typeface="Verdana" pitchFamily="34" charset="0"/>
              </a:rPr>
              <a:t>Ime i prezime</a:t>
            </a:r>
            <a:endParaRPr lang="en-US" sz="1100">
              <a:latin typeface="Verdana" pitchFamily="34" charset="0"/>
            </a:endParaRPr>
          </a:p>
        </p:txBody>
      </p:sp>
      <p:sp>
        <p:nvSpPr>
          <p:cNvPr id="5146" name="Text Box 26"/>
          <p:cNvSpPr txBox="1">
            <a:spLocks noChangeArrowheads="1"/>
          </p:cNvSpPr>
          <p:nvPr/>
        </p:nvSpPr>
        <p:spPr bwMode="auto">
          <a:xfrm>
            <a:off x="2895600" y="5334000"/>
            <a:ext cx="1219200" cy="266700"/>
          </a:xfrm>
          <a:prstGeom prst="rect">
            <a:avLst/>
          </a:prstGeom>
          <a:solidFill>
            <a:schemeClr val="bg1"/>
          </a:solidFill>
          <a:ln w="6350">
            <a:solidFill>
              <a:srgbClr val="C0C0C0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/>
            <a:r>
              <a:rPr lang="hr-HR" sz="1100">
                <a:latin typeface="Verdana" pitchFamily="34" charset="0"/>
              </a:rPr>
              <a:t>Ime i prezime</a:t>
            </a:r>
            <a:endParaRPr lang="en-US" sz="1100">
              <a:latin typeface="Verdana" pitchFamily="34" charset="0"/>
            </a:endParaRPr>
          </a:p>
        </p:txBody>
      </p:sp>
      <p:sp>
        <p:nvSpPr>
          <p:cNvPr id="5147" name="Text Box 27"/>
          <p:cNvSpPr txBox="1">
            <a:spLocks noChangeArrowheads="1"/>
          </p:cNvSpPr>
          <p:nvPr/>
        </p:nvSpPr>
        <p:spPr bwMode="auto">
          <a:xfrm>
            <a:off x="2895600" y="4572000"/>
            <a:ext cx="1219200" cy="266700"/>
          </a:xfrm>
          <a:prstGeom prst="rect">
            <a:avLst/>
          </a:prstGeom>
          <a:solidFill>
            <a:schemeClr val="bg1"/>
          </a:solidFill>
          <a:ln w="6350">
            <a:solidFill>
              <a:srgbClr val="C0C0C0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/>
            <a:r>
              <a:rPr lang="hr-HR" sz="1100">
                <a:latin typeface="Verdana" pitchFamily="34" charset="0"/>
              </a:rPr>
              <a:t>Ime i prezime</a:t>
            </a:r>
            <a:endParaRPr lang="en-US" sz="1100">
              <a:latin typeface="Verdana" pitchFamily="34" charset="0"/>
            </a:endParaRPr>
          </a:p>
        </p:txBody>
      </p:sp>
      <p:sp>
        <p:nvSpPr>
          <p:cNvPr id="5148" name="Text Box 28"/>
          <p:cNvSpPr txBox="1">
            <a:spLocks noChangeArrowheads="1"/>
          </p:cNvSpPr>
          <p:nvPr/>
        </p:nvSpPr>
        <p:spPr bwMode="auto">
          <a:xfrm>
            <a:off x="2895600" y="3733800"/>
            <a:ext cx="1219200" cy="266700"/>
          </a:xfrm>
          <a:prstGeom prst="rect">
            <a:avLst/>
          </a:prstGeom>
          <a:solidFill>
            <a:schemeClr val="bg1"/>
          </a:solidFill>
          <a:ln w="6350">
            <a:solidFill>
              <a:srgbClr val="C0C0C0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/>
            <a:r>
              <a:rPr lang="hr-HR" sz="1100">
                <a:latin typeface="Verdana" pitchFamily="34" charset="0"/>
              </a:rPr>
              <a:t>Ime i prezime</a:t>
            </a:r>
            <a:endParaRPr lang="en-US" sz="1100">
              <a:latin typeface="Verdana" pitchFamily="34" charset="0"/>
            </a:endParaRPr>
          </a:p>
        </p:txBody>
      </p:sp>
      <p:sp>
        <p:nvSpPr>
          <p:cNvPr id="5149" name="Text Box 29"/>
          <p:cNvSpPr txBox="1">
            <a:spLocks noChangeArrowheads="1"/>
          </p:cNvSpPr>
          <p:nvPr/>
        </p:nvSpPr>
        <p:spPr bwMode="auto">
          <a:xfrm>
            <a:off x="2895600" y="2819400"/>
            <a:ext cx="1219200" cy="266700"/>
          </a:xfrm>
          <a:prstGeom prst="rect">
            <a:avLst/>
          </a:prstGeom>
          <a:solidFill>
            <a:schemeClr val="bg1"/>
          </a:solidFill>
          <a:ln w="6350">
            <a:solidFill>
              <a:srgbClr val="C0C0C0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/>
            <a:r>
              <a:rPr lang="hr-HR" sz="1100">
                <a:latin typeface="Verdana" pitchFamily="34" charset="0"/>
              </a:rPr>
              <a:t>Ime i prezime</a:t>
            </a:r>
            <a:endParaRPr lang="en-US" sz="1100">
              <a:latin typeface="Verdana" pitchFamily="34" charset="0"/>
            </a:endParaRPr>
          </a:p>
        </p:txBody>
      </p:sp>
      <p:sp>
        <p:nvSpPr>
          <p:cNvPr id="5150" name="Text Box 30"/>
          <p:cNvSpPr txBox="1">
            <a:spLocks noChangeArrowheads="1"/>
          </p:cNvSpPr>
          <p:nvPr/>
        </p:nvSpPr>
        <p:spPr bwMode="auto">
          <a:xfrm>
            <a:off x="2895600" y="1981200"/>
            <a:ext cx="1219200" cy="266700"/>
          </a:xfrm>
          <a:prstGeom prst="rect">
            <a:avLst/>
          </a:prstGeom>
          <a:solidFill>
            <a:schemeClr val="bg1"/>
          </a:solidFill>
          <a:ln w="6350">
            <a:solidFill>
              <a:srgbClr val="C0C0C0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/>
            <a:r>
              <a:rPr lang="hr-HR" sz="1100">
                <a:latin typeface="Verdana" pitchFamily="34" charset="0"/>
              </a:rPr>
              <a:t>Ime i prezime</a:t>
            </a:r>
            <a:endParaRPr lang="en-US" sz="1100">
              <a:latin typeface="Verdana" pitchFamily="34" charset="0"/>
            </a:endParaRPr>
          </a:p>
        </p:txBody>
      </p:sp>
      <p:sp>
        <p:nvSpPr>
          <p:cNvPr id="5151" name="Text Box 31"/>
          <p:cNvSpPr txBox="1">
            <a:spLocks noChangeArrowheads="1"/>
          </p:cNvSpPr>
          <p:nvPr/>
        </p:nvSpPr>
        <p:spPr bwMode="auto">
          <a:xfrm>
            <a:off x="6096000" y="5334000"/>
            <a:ext cx="1219200" cy="266700"/>
          </a:xfrm>
          <a:prstGeom prst="rect">
            <a:avLst/>
          </a:prstGeom>
          <a:solidFill>
            <a:schemeClr val="bg1"/>
          </a:solidFill>
          <a:ln w="6350">
            <a:solidFill>
              <a:srgbClr val="C0C0C0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/>
            <a:r>
              <a:rPr lang="hr-HR" sz="1100">
                <a:latin typeface="Verdana" pitchFamily="34" charset="0"/>
              </a:rPr>
              <a:t>Ime i prezime</a:t>
            </a:r>
            <a:endParaRPr lang="en-US" sz="1100">
              <a:latin typeface="Verdana" pitchFamily="34" charset="0"/>
            </a:endParaRPr>
          </a:p>
        </p:txBody>
      </p:sp>
      <p:sp>
        <p:nvSpPr>
          <p:cNvPr id="5152" name="Text Box 32"/>
          <p:cNvSpPr txBox="1">
            <a:spLocks noChangeArrowheads="1"/>
          </p:cNvSpPr>
          <p:nvPr/>
        </p:nvSpPr>
        <p:spPr bwMode="auto">
          <a:xfrm>
            <a:off x="6096000" y="4572000"/>
            <a:ext cx="1219200" cy="266700"/>
          </a:xfrm>
          <a:prstGeom prst="rect">
            <a:avLst/>
          </a:prstGeom>
          <a:solidFill>
            <a:schemeClr val="bg1"/>
          </a:solidFill>
          <a:ln w="6350">
            <a:solidFill>
              <a:srgbClr val="C0C0C0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/>
            <a:r>
              <a:rPr lang="hr-HR" sz="1100">
                <a:latin typeface="Verdana" pitchFamily="34" charset="0"/>
              </a:rPr>
              <a:t>Ime i prezime</a:t>
            </a:r>
            <a:endParaRPr lang="en-US" sz="1100">
              <a:latin typeface="Verdana" pitchFamily="34" charset="0"/>
            </a:endParaRPr>
          </a:p>
        </p:txBody>
      </p:sp>
      <p:sp>
        <p:nvSpPr>
          <p:cNvPr id="5153" name="Text Box 33"/>
          <p:cNvSpPr txBox="1">
            <a:spLocks noChangeArrowheads="1"/>
          </p:cNvSpPr>
          <p:nvPr/>
        </p:nvSpPr>
        <p:spPr bwMode="auto">
          <a:xfrm>
            <a:off x="6096000" y="3733800"/>
            <a:ext cx="1219200" cy="266700"/>
          </a:xfrm>
          <a:prstGeom prst="rect">
            <a:avLst/>
          </a:prstGeom>
          <a:solidFill>
            <a:schemeClr val="bg1"/>
          </a:solidFill>
          <a:ln w="6350">
            <a:solidFill>
              <a:srgbClr val="C0C0C0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/>
            <a:r>
              <a:rPr lang="hr-HR" sz="1100">
                <a:latin typeface="Verdana" pitchFamily="34" charset="0"/>
              </a:rPr>
              <a:t>Ime i prezime</a:t>
            </a:r>
            <a:endParaRPr lang="en-US" sz="1100">
              <a:latin typeface="Verdana" pitchFamily="34" charset="0"/>
            </a:endParaRPr>
          </a:p>
        </p:txBody>
      </p:sp>
      <p:sp>
        <p:nvSpPr>
          <p:cNvPr id="5154" name="Text Box 34"/>
          <p:cNvSpPr txBox="1">
            <a:spLocks noChangeArrowheads="1"/>
          </p:cNvSpPr>
          <p:nvPr/>
        </p:nvSpPr>
        <p:spPr bwMode="auto">
          <a:xfrm>
            <a:off x="6096000" y="2819400"/>
            <a:ext cx="1219200" cy="266700"/>
          </a:xfrm>
          <a:prstGeom prst="rect">
            <a:avLst/>
          </a:prstGeom>
          <a:solidFill>
            <a:schemeClr val="bg1"/>
          </a:solidFill>
          <a:ln w="6350">
            <a:solidFill>
              <a:srgbClr val="C0C0C0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/>
            <a:r>
              <a:rPr lang="hr-HR" sz="1100">
                <a:latin typeface="Verdana" pitchFamily="34" charset="0"/>
              </a:rPr>
              <a:t>Ime i prezime</a:t>
            </a:r>
            <a:endParaRPr lang="en-US" sz="1100">
              <a:latin typeface="Verdana" pitchFamily="34" charset="0"/>
            </a:endParaRPr>
          </a:p>
        </p:txBody>
      </p:sp>
      <p:sp>
        <p:nvSpPr>
          <p:cNvPr id="5155" name="Text Box 35"/>
          <p:cNvSpPr txBox="1">
            <a:spLocks noChangeArrowheads="1"/>
          </p:cNvSpPr>
          <p:nvPr/>
        </p:nvSpPr>
        <p:spPr bwMode="auto">
          <a:xfrm>
            <a:off x="6096000" y="1981200"/>
            <a:ext cx="1219200" cy="266700"/>
          </a:xfrm>
          <a:prstGeom prst="rect">
            <a:avLst/>
          </a:prstGeom>
          <a:solidFill>
            <a:schemeClr val="bg1"/>
          </a:solidFill>
          <a:ln w="6350">
            <a:solidFill>
              <a:srgbClr val="C0C0C0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/>
            <a:r>
              <a:rPr lang="hr-HR" sz="1100">
                <a:latin typeface="Verdana" pitchFamily="34" charset="0"/>
              </a:rPr>
              <a:t>Ime i prezime</a:t>
            </a:r>
            <a:endParaRPr lang="en-US" sz="1100">
              <a:latin typeface="Verdana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PUP</a:t>
            </a:r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382588" y="382588"/>
            <a:ext cx="8382000" cy="685800"/>
          </a:xfrm>
          <a:noFill/>
        </p:spPr>
        <p:txBody>
          <a:bodyPr/>
          <a:lstStyle/>
          <a:p>
            <a:r>
              <a:rPr lang="hr-HR"/>
              <a:t>Laboratorij</a:t>
            </a:r>
            <a:endParaRPr lang="en-US"/>
          </a:p>
        </p:txBody>
      </p:sp>
      <p:sp>
        <p:nvSpPr>
          <p:cNvPr id="10275" name="Rectangle 35"/>
          <p:cNvSpPr>
            <a:spLocks noChangeArrowheads="1"/>
          </p:cNvSpPr>
          <p:nvPr/>
        </p:nvSpPr>
        <p:spPr bwMode="auto">
          <a:xfrm rot="-5400000">
            <a:off x="1171575" y="3363913"/>
            <a:ext cx="1828800" cy="990600"/>
          </a:xfrm>
          <a:prstGeom prst="rect">
            <a:avLst/>
          </a:prstGeom>
          <a:solidFill>
            <a:srgbClr val="2B437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45" name="Rectangle 5"/>
          <p:cNvSpPr>
            <a:spLocks noChangeArrowheads="1"/>
          </p:cNvSpPr>
          <p:nvPr/>
        </p:nvSpPr>
        <p:spPr bwMode="auto">
          <a:xfrm>
            <a:off x="6134100" y="1482725"/>
            <a:ext cx="1828800" cy="990600"/>
          </a:xfrm>
          <a:prstGeom prst="rect">
            <a:avLst/>
          </a:prstGeom>
          <a:solidFill>
            <a:srgbClr val="2B437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46" name="Rectangle 6"/>
          <p:cNvSpPr>
            <a:spLocks noChangeArrowheads="1"/>
          </p:cNvSpPr>
          <p:nvPr/>
        </p:nvSpPr>
        <p:spPr bwMode="auto">
          <a:xfrm>
            <a:off x="6134100" y="3352800"/>
            <a:ext cx="1828800" cy="990600"/>
          </a:xfrm>
          <a:prstGeom prst="rect">
            <a:avLst/>
          </a:prstGeom>
          <a:solidFill>
            <a:srgbClr val="2B437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6134100" y="5181600"/>
            <a:ext cx="1828800" cy="990600"/>
          </a:xfrm>
          <a:prstGeom prst="rect">
            <a:avLst/>
          </a:prstGeom>
          <a:solidFill>
            <a:srgbClr val="2B437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79" name="Rectangle 39"/>
          <p:cNvSpPr>
            <a:spLocks noChangeArrowheads="1"/>
          </p:cNvSpPr>
          <p:nvPr/>
        </p:nvSpPr>
        <p:spPr bwMode="auto">
          <a:xfrm>
            <a:off x="3619500" y="1482725"/>
            <a:ext cx="1828800" cy="990600"/>
          </a:xfrm>
          <a:prstGeom prst="rect">
            <a:avLst/>
          </a:prstGeom>
          <a:solidFill>
            <a:srgbClr val="2B437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80" name="Rectangle 40"/>
          <p:cNvSpPr>
            <a:spLocks noChangeArrowheads="1"/>
          </p:cNvSpPr>
          <p:nvPr/>
        </p:nvSpPr>
        <p:spPr bwMode="auto">
          <a:xfrm>
            <a:off x="3619500" y="3352800"/>
            <a:ext cx="1828800" cy="990600"/>
          </a:xfrm>
          <a:prstGeom prst="rect">
            <a:avLst/>
          </a:prstGeom>
          <a:solidFill>
            <a:srgbClr val="2B437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81" name="Rectangle 41"/>
          <p:cNvSpPr>
            <a:spLocks noChangeArrowheads="1"/>
          </p:cNvSpPr>
          <p:nvPr/>
        </p:nvSpPr>
        <p:spPr bwMode="auto">
          <a:xfrm>
            <a:off x="3619500" y="5181600"/>
            <a:ext cx="1828800" cy="990600"/>
          </a:xfrm>
          <a:prstGeom prst="rect">
            <a:avLst/>
          </a:prstGeom>
          <a:solidFill>
            <a:srgbClr val="2B437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96" name="Text Box 56"/>
          <p:cNvSpPr txBox="1">
            <a:spLocks noChangeArrowheads="1"/>
          </p:cNvSpPr>
          <p:nvPr/>
        </p:nvSpPr>
        <p:spPr bwMode="auto">
          <a:xfrm>
            <a:off x="1447800" y="4876800"/>
            <a:ext cx="1219200" cy="266700"/>
          </a:xfrm>
          <a:prstGeom prst="rect">
            <a:avLst/>
          </a:prstGeom>
          <a:solidFill>
            <a:schemeClr val="bg1"/>
          </a:solidFill>
          <a:ln w="6350">
            <a:solidFill>
              <a:srgbClr val="C0C0C0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/>
            <a:r>
              <a:rPr lang="hr-HR" sz="1100">
                <a:latin typeface="Verdana" pitchFamily="34" charset="0"/>
              </a:rPr>
              <a:t>Ime i prezime</a:t>
            </a:r>
            <a:endParaRPr lang="en-US" sz="1100">
              <a:latin typeface="Verdana" pitchFamily="34" charset="0"/>
            </a:endParaRPr>
          </a:p>
        </p:txBody>
      </p:sp>
      <p:sp>
        <p:nvSpPr>
          <p:cNvPr id="10297" name="Text Box 57"/>
          <p:cNvSpPr txBox="1">
            <a:spLocks noChangeArrowheads="1"/>
          </p:cNvSpPr>
          <p:nvPr/>
        </p:nvSpPr>
        <p:spPr bwMode="auto">
          <a:xfrm>
            <a:off x="4495800" y="4419600"/>
            <a:ext cx="1219200" cy="266700"/>
          </a:xfrm>
          <a:prstGeom prst="rect">
            <a:avLst/>
          </a:prstGeom>
          <a:solidFill>
            <a:schemeClr val="bg1"/>
          </a:solidFill>
          <a:ln w="6350">
            <a:solidFill>
              <a:srgbClr val="C0C0C0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/>
            <a:r>
              <a:rPr lang="hr-HR" sz="1100">
                <a:latin typeface="Verdana" pitchFamily="34" charset="0"/>
              </a:rPr>
              <a:t>Ime i prezime</a:t>
            </a:r>
            <a:endParaRPr lang="en-US" sz="1100">
              <a:latin typeface="Verdana" pitchFamily="34" charset="0"/>
            </a:endParaRPr>
          </a:p>
        </p:txBody>
      </p:sp>
      <p:sp>
        <p:nvSpPr>
          <p:cNvPr id="10298" name="Text Box 58"/>
          <p:cNvSpPr txBox="1">
            <a:spLocks noChangeArrowheads="1"/>
          </p:cNvSpPr>
          <p:nvPr/>
        </p:nvSpPr>
        <p:spPr bwMode="auto">
          <a:xfrm>
            <a:off x="4495800" y="2514600"/>
            <a:ext cx="1219200" cy="266700"/>
          </a:xfrm>
          <a:prstGeom prst="rect">
            <a:avLst/>
          </a:prstGeom>
          <a:solidFill>
            <a:schemeClr val="bg1"/>
          </a:solidFill>
          <a:ln w="6350">
            <a:solidFill>
              <a:srgbClr val="C0C0C0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/>
            <a:r>
              <a:rPr lang="hr-HR" sz="1100">
                <a:latin typeface="Verdana" pitchFamily="34" charset="0"/>
              </a:rPr>
              <a:t>Ime i prezime</a:t>
            </a:r>
            <a:endParaRPr lang="en-US" sz="1100">
              <a:latin typeface="Verdana" pitchFamily="34" charset="0"/>
            </a:endParaRPr>
          </a:p>
        </p:txBody>
      </p:sp>
      <p:sp>
        <p:nvSpPr>
          <p:cNvPr id="10299" name="Text Box 59"/>
          <p:cNvSpPr txBox="1">
            <a:spLocks noChangeArrowheads="1"/>
          </p:cNvSpPr>
          <p:nvPr/>
        </p:nvSpPr>
        <p:spPr bwMode="auto">
          <a:xfrm>
            <a:off x="3200400" y="2514600"/>
            <a:ext cx="1219200" cy="266700"/>
          </a:xfrm>
          <a:prstGeom prst="rect">
            <a:avLst/>
          </a:prstGeom>
          <a:solidFill>
            <a:schemeClr val="bg1"/>
          </a:solidFill>
          <a:ln w="6350">
            <a:solidFill>
              <a:srgbClr val="C0C0C0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/>
            <a:r>
              <a:rPr lang="hr-HR" sz="1100">
                <a:latin typeface="Verdana" pitchFamily="34" charset="0"/>
              </a:rPr>
              <a:t>Ime i prezime</a:t>
            </a:r>
            <a:endParaRPr lang="en-US" sz="1100">
              <a:latin typeface="Verdana" pitchFamily="34" charset="0"/>
            </a:endParaRPr>
          </a:p>
        </p:txBody>
      </p:sp>
      <p:sp>
        <p:nvSpPr>
          <p:cNvPr id="10300" name="Text Box 60"/>
          <p:cNvSpPr txBox="1">
            <a:spLocks noChangeArrowheads="1"/>
          </p:cNvSpPr>
          <p:nvPr/>
        </p:nvSpPr>
        <p:spPr bwMode="auto">
          <a:xfrm>
            <a:off x="7162800" y="1143000"/>
            <a:ext cx="1219200" cy="266700"/>
          </a:xfrm>
          <a:prstGeom prst="rect">
            <a:avLst/>
          </a:prstGeom>
          <a:solidFill>
            <a:schemeClr val="bg1"/>
          </a:solidFill>
          <a:ln w="6350">
            <a:solidFill>
              <a:srgbClr val="C0C0C0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/>
            <a:r>
              <a:rPr lang="hr-HR" sz="1100">
                <a:latin typeface="Verdana" pitchFamily="34" charset="0"/>
              </a:rPr>
              <a:t>Ime i prezime</a:t>
            </a:r>
            <a:endParaRPr lang="en-US" sz="1100">
              <a:latin typeface="Verdana" pitchFamily="34" charset="0"/>
            </a:endParaRPr>
          </a:p>
        </p:txBody>
      </p:sp>
      <p:sp>
        <p:nvSpPr>
          <p:cNvPr id="10301" name="Text Box 61"/>
          <p:cNvSpPr txBox="1">
            <a:spLocks noChangeArrowheads="1"/>
          </p:cNvSpPr>
          <p:nvPr/>
        </p:nvSpPr>
        <p:spPr bwMode="auto">
          <a:xfrm>
            <a:off x="5867400" y="1143000"/>
            <a:ext cx="1219200" cy="266700"/>
          </a:xfrm>
          <a:prstGeom prst="rect">
            <a:avLst/>
          </a:prstGeom>
          <a:solidFill>
            <a:schemeClr val="bg1"/>
          </a:solidFill>
          <a:ln w="6350">
            <a:solidFill>
              <a:srgbClr val="C0C0C0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/>
            <a:r>
              <a:rPr lang="hr-HR" sz="1100">
                <a:latin typeface="Verdana" pitchFamily="34" charset="0"/>
              </a:rPr>
              <a:t>Ime i prezime</a:t>
            </a:r>
            <a:endParaRPr lang="en-US" sz="1100">
              <a:latin typeface="Verdana" pitchFamily="34" charset="0"/>
            </a:endParaRPr>
          </a:p>
        </p:txBody>
      </p:sp>
      <p:sp>
        <p:nvSpPr>
          <p:cNvPr id="10302" name="Text Box 62"/>
          <p:cNvSpPr txBox="1">
            <a:spLocks noChangeArrowheads="1"/>
          </p:cNvSpPr>
          <p:nvPr/>
        </p:nvSpPr>
        <p:spPr bwMode="auto">
          <a:xfrm>
            <a:off x="4495800" y="1143000"/>
            <a:ext cx="1219200" cy="266700"/>
          </a:xfrm>
          <a:prstGeom prst="rect">
            <a:avLst/>
          </a:prstGeom>
          <a:solidFill>
            <a:schemeClr val="bg1"/>
          </a:solidFill>
          <a:ln w="6350">
            <a:solidFill>
              <a:srgbClr val="C0C0C0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/>
            <a:r>
              <a:rPr lang="hr-HR" sz="1100">
                <a:latin typeface="Verdana" pitchFamily="34" charset="0"/>
              </a:rPr>
              <a:t>Ime i prezime</a:t>
            </a:r>
            <a:endParaRPr lang="en-US" sz="1100">
              <a:latin typeface="Verdana" pitchFamily="34" charset="0"/>
            </a:endParaRPr>
          </a:p>
        </p:txBody>
      </p:sp>
      <p:sp>
        <p:nvSpPr>
          <p:cNvPr id="10303" name="Text Box 63"/>
          <p:cNvSpPr txBox="1">
            <a:spLocks noChangeArrowheads="1"/>
          </p:cNvSpPr>
          <p:nvPr/>
        </p:nvSpPr>
        <p:spPr bwMode="auto">
          <a:xfrm>
            <a:off x="3200400" y="1143000"/>
            <a:ext cx="1219200" cy="266700"/>
          </a:xfrm>
          <a:prstGeom prst="rect">
            <a:avLst/>
          </a:prstGeom>
          <a:solidFill>
            <a:schemeClr val="bg1"/>
          </a:solidFill>
          <a:ln w="6350">
            <a:solidFill>
              <a:srgbClr val="C0C0C0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/>
            <a:r>
              <a:rPr lang="hr-HR" sz="1100">
                <a:latin typeface="Verdana" pitchFamily="34" charset="0"/>
              </a:rPr>
              <a:t>Ime i prezime</a:t>
            </a:r>
            <a:endParaRPr lang="en-US" sz="1100">
              <a:latin typeface="Verdana" pitchFamily="34" charset="0"/>
            </a:endParaRPr>
          </a:p>
        </p:txBody>
      </p:sp>
      <p:sp>
        <p:nvSpPr>
          <p:cNvPr id="10304" name="Text Box 64"/>
          <p:cNvSpPr txBox="1">
            <a:spLocks noChangeArrowheads="1"/>
          </p:cNvSpPr>
          <p:nvPr/>
        </p:nvSpPr>
        <p:spPr bwMode="auto">
          <a:xfrm>
            <a:off x="3200400" y="4419600"/>
            <a:ext cx="1219200" cy="266700"/>
          </a:xfrm>
          <a:prstGeom prst="rect">
            <a:avLst/>
          </a:prstGeom>
          <a:solidFill>
            <a:schemeClr val="bg1"/>
          </a:solidFill>
          <a:ln w="6350">
            <a:solidFill>
              <a:srgbClr val="C0C0C0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/>
            <a:r>
              <a:rPr lang="hr-HR" sz="1100">
                <a:latin typeface="Verdana" pitchFamily="34" charset="0"/>
              </a:rPr>
              <a:t>Ime i prezime</a:t>
            </a:r>
            <a:endParaRPr lang="en-US" sz="1100">
              <a:latin typeface="Verdana" pitchFamily="34" charset="0"/>
            </a:endParaRPr>
          </a:p>
        </p:txBody>
      </p:sp>
      <p:sp>
        <p:nvSpPr>
          <p:cNvPr id="10305" name="Text Box 65"/>
          <p:cNvSpPr txBox="1">
            <a:spLocks noChangeArrowheads="1"/>
          </p:cNvSpPr>
          <p:nvPr/>
        </p:nvSpPr>
        <p:spPr bwMode="auto">
          <a:xfrm>
            <a:off x="7162800" y="3048000"/>
            <a:ext cx="1219200" cy="266700"/>
          </a:xfrm>
          <a:prstGeom prst="rect">
            <a:avLst/>
          </a:prstGeom>
          <a:solidFill>
            <a:schemeClr val="bg1"/>
          </a:solidFill>
          <a:ln w="6350">
            <a:solidFill>
              <a:srgbClr val="C0C0C0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/>
            <a:r>
              <a:rPr lang="hr-HR" sz="1100">
                <a:latin typeface="Verdana" pitchFamily="34" charset="0"/>
              </a:rPr>
              <a:t>Ime i prezime</a:t>
            </a:r>
            <a:endParaRPr lang="en-US" sz="1100">
              <a:latin typeface="Verdana" pitchFamily="34" charset="0"/>
            </a:endParaRPr>
          </a:p>
        </p:txBody>
      </p:sp>
      <p:sp>
        <p:nvSpPr>
          <p:cNvPr id="10306" name="Text Box 66"/>
          <p:cNvSpPr txBox="1">
            <a:spLocks noChangeArrowheads="1"/>
          </p:cNvSpPr>
          <p:nvPr/>
        </p:nvSpPr>
        <p:spPr bwMode="auto">
          <a:xfrm>
            <a:off x="5867400" y="3048000"/>
            <a:ext cx="1219200" cy="266700"/>
          </a:xfrm>
          <a:prstGeom prst="rect">
            <a:avLst/>
          </a:prstGeom>
          <a:solidFill>
            <a:schemeClr val="bg1"/>
          </a:solidFill>
          <a:ln w="6350">
            <a:solidFill>
              <a:srgbClr val="C0C0C0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/>
            <a:r>
              <a:rPr lang="hr-HR" sz="1100">
                <a:latin typeface="Verdana" pitchFamily="34" charset="0"/>
              </a:rPr>
              <a:t>Ime i prezime</a:t>
            </a:r>
            <a:endParaRPr lang="en-US" sz="1100">
              <a:latin typeface="Verdana" pitchFamily="34" charset="0"/>
            </a:endParaRPr>
          </a:p>
        </p:txBody>
      </p:sp>
      <p:sp>
        <p:nvSpPr>
          <p:cNvPr id="10307" name="Text Box 67"/>
          <p:cNvSpPr txBox="1">
            <a:spLocks noChangeArrowheads="1"/>
          </p:cNvSpPr>
          <p:nvPr/>
        </p:nvSpPr>
        <p:spPr bwMode="auto">
          <a:xfrm>
            <a:off x="4495800" y="3048000"/>
            <a:ext cx="1219200" cy="266700"/>
          </a:xfrm>
          <a:prstGeom prst="rect">
            <a:avLst/>
          </a:prstGeom>
          <a:solidFill>
            <a:schemeClr val="bg1"/>
          </a:solidFill>
          <a:ln w="6350">
            <a:solidFill>
              <a:srgbClr val="C0C0C0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/>
            <a:r>
              <a:rPr lang="hr-HR" sz="1100">
                <a:latin typeface="Verdana" pitchFamily="34" charset="0"/>
              </a:rPr>
              <a:t>Ime i prezime</a:t>
            </a:r>
            <a:endParaRPr lang="en-US" sz="1100">
              <a:latin typeface="Verdana" pitchFamily="34" charset="0"/>
            </a:endParaRPr>
          </a:p>
        </p:txBody>
      </p:sp>
      <p:sp>
        <p:nvSpPr>
          <p:cNvPr id="10308" name="Text Box 68"/>
          <p:cNvSpPr txBox="1">
            <a:spLocks noChangeArrowheads="1"/>
          </p:cNvSpPr>
          <p:nvPr/>
        </p:nvSpPr>
        <p:spPr bwMode="auto">
          <a:xfrm>
            <a:off x="3200400" y="3048000"/>
            <a:ext cx="1219200" cy="266700"/>
          </a:xfrm>
          <a:prstGeom prst="rect">
            <a:avLst/>
          </a:prstGeom>
          <a:solidFill>
            <a:schemeClr val="bg1"/>
          </a:solidFill>
          <a:ln w="6350">
            <a:solidFill>
              <a:srgbClr val="C0C0C0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/>
            <a:r>
              <a:rPr lang="hr-HR" sz="1100">
                <a:latin typeface="Verdana" pitchFamily="34" charset="0"/>
              </a:rPr>
              <a:t>Ime i prezime</a:t>
            </a:r>
            <a:endParaRPr lang="en-US" sz="1100">
              <a:latin typeface="Verdana" pitchFamily="34" charset="0"/>
            </a:endParaRPr>
          </a:p>
        </p:txBody>
      </p:sp>
      <p:sp>
        <p:nvSpPr>
          <p:cNvPr id="10309" name="Text Box 69"/>
          <p:cNvSpPr txBox="1">
            <a:spLocks noChangeArrowheads="1"/>
          </p:cNvSpPr>
          <p:nvPr/>
        </p:nvSpPr>
        <p:spPr bwMode="auto">
          <a:xfrm>
            <a:off x="7162800" y="2514600"/>
            <a:ext cx="1219200" cy="266700"/>
          </a:xfrm>
          <a:prstGeom prst="rect">
            <a:avLst/>
          </a:prstGeom>
          <a:solidFill>
            <a:schemeClr val="bg1"/>
          </a:solidFill>
          <a:ln w="6350">
            <a:solidFill>
              <a:srgbClr val="C0C0C0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/>
            <a:r>
              <a:rPr lang="hr-HR" sz="1100">
                <a:latin typeface="Verdana" pitchFamily="34" charset="0"/>
              </a:rPr>
              <a:t>Ime i prezime</a:t>
            </a:r>
            <a:endParaRPr lang="en-US" sz="1100">
              <a:latin typeface="Verdana" pitchFamily="34" charset="0"/>
            </a:endParaRPr>
          </a:p>
        </p:txBody>
      </p:sp>
      <p:sp>
        <p:nvSpPr>
          <p:cNvPr id="10310" name="Text Box 70"/>
          <p:cNvSpPr txBox="1">
            <a:spLocks noChangeArrowheads="1"/>
          </p:cNvSpPr>
          <p:nvPr/>
        </p:nvSpPr>
        <p:spPr bwMode="auto">
          <a:xfrm>
            <a:off x="5867400" y="2514600"/>
            <a:ext cx="1219200" cy="266700"/>
          </a:xfrm>
          <a:prstGeom prst="rect">
            <a:avLst/>
          </a:prstGeom>
          <a:solidFill>
            <a:schemeClr val="bg1"/>
          </a:solidFill>
          <a:ln w="6350">
            <a:solidFill>
              <a:srgbClr val="C0C0C0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/>
            <a:r>
              <a:rPr lang="hr-HR" sz="1100">
                <a:latin typeface="Verdana" pitchFamily="34" charset="0"/>
              </a:rPr>
              <a:t>Ime i prezime</a:t>
            </a:r>
            <a:endParaRPr lang="en-US" sz="1100">
              <a:latin typeface="Verdana" pitchFamily="34" charset="0"/>
            </a:endParaRPr>
          </a:p>
        </p:txBody>
      </p:sp>
      <p:sp>
        <p:nvSpPr>
          <p:cNvPr id="10311" name="Text Box 71"/>
          <p:cNvSpPr txBox="1">
            <a:spLocks noChangeArrowheads="1"/>
          </p:cNvSpPr>
          <p:nvPr/>
        </p:nvSpPr>
        <p:spPr bwMode="auto">
          <a:xfrm>
            <a:off x="5867400" y="6248400"/>
            <a:ext cx="1219200" cy="266700"/>
          </a:xfrm>
          <a:prstGeom prst="rect">
            <a:avLst/>
          </a:prstGeom>
          <a:solidFill>
            <a:schemeClr val="bg1"/>
          </a:solidFill>
          <a:ln w="6350">
            <a:solidFill>
              <a:srgbClr val="C0C0C0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/>
            <a:r>
              <a:rPr lang="hr-HR" sz="1100">
                <a:latin typeface="Verdana" pitchFamily="34" charset="0"/>
              </a:rPr>
              <a:t>Ime i prezime</a:t>
            </a:r>
            <a:endParaRPr lang="en-US" sz="1100">
              <a:latin typeface="Verdana" pitchFamily="34" charset="0"/>
            </a:endParaRPr>
          </a:p>
        </p:txBody>
      </p:sp>
      <p:sp>
        <p:nvSpPr>
          <p:cNvPr id="10312" name="Text Box 72"/>
          <p:cNvSpPr txBox="1">
            <a:spLocks noChangeArrowheads="1"/>
          </p:cNvSpPr>
          <p:nvPr/>
        </p:nvSpPr>
        <p:spPr bwMode="auto">
          <a:xfrm>
            <a:off x="5867400" y="4876800"/>
            <a:ext cx="1219200" cy="266700"/>
          </a:xfrm>
          <a:prstGeom prst="rect">
            <a:avLst/>
          </a:prstGeom>
          <a:solidFill>
            <a:schemeClr val="bg1"/>
          </a:solidFill>
          <a:ln w="6350">
            <a:solidFill>
              <a:srgbClr val="C0C0C0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/>
            <a:r>
              <a:rPr lang="hr-HR" sz="1100">
                <a:latin typeface="Verdana" pitchFamily="34" charset="0"/>
              </a:rPr>
              <a:t>Ime i prezime</a:t>
            </a:r>
            <a:endParaRPr lang="en-US" sz="1100">
              <a:latin typeface="Verdana" pitchFamily="34" charset="0"/>
            </a:endParaRPr>
          </a:p>
        </p:txBody>
      </p:sp>
      <p:sp>
        <p:nvSpPr>
          <p:cNvPr id="10313" name="Text Box 73"/>
          <p:cNvSpPr txBox="1">
            <a:spLocks noChangeArrowheads="1"/>
          </p:cNvSpPr>
          <p:nvPr/>
        </p:nvSpPr>
        <p:spPr bwMode="auto">
          <a:xfrm>
            <a:off x="5867400" y="4419600"/>
            <a:ext cx="1219200" cy="266700"/>
          </a:xfrm>
          <a:prstGeom prst="rect">
            <a:avLst/>
          </a:prstGeom>
          <a:solidFill>
            <a:schemeClr val="bg1"/>
          </a:solidFill>
          <a:ln w="6350">
            <a:solidFill>
              <a:srgbClr val="C0C0C0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/>
            <a:r>
              <a:rPr lang="hr-HR" sz="1100">
                <a:latin typeface="Verdana" pitchFamily="34" charset="0"/>
              </a:rPr>
              <a:t>Ime i prezime</a:t>
            </a:r>
            <a:endParaRPr lang="en-US" sz="1100">
              <a:latin typeface="Verdana" pitchFamily="34" charset="0"/>
            </a:endParaRPr>
          </a:p>
        </p:txBody>
      </p:sp>
      <p:sp>
        <p:nvSpPr>
          <p:cNvPr id="10314" name="Text Box 74"/>
          <p:cNvSpPr txBox="1">
            <a:spLocks noChangeArrowheads="1"/>
          </p:cNvSpPr>
          <p:nvPr/>
        </p:nvSpPr>
        <p:spPr bwMode="auto">
          <a:xfrm>
            <a:off x="4495800" y="6248400"/>
            <a:ext cx="1219200" cy="266700"/>
          </a:xfrm>
          <a:prstGeom prst="rect">
            <a:avLst/>
          </a:prstGeom>
          <a:solidFill>
            <a:schemeClr val="bg1"/>
          </a:solidFill>
          <a:ln w="6350">
            <a:solidFill>
              <a:srgbClr val="C0C0C0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/>
            <a:r>
              <a:rPr lang="hr-HR" sz="1100">
                <a:latin typeface="Verdana" pitchFamily="34" charset="0"/>
              </a:rPr>
              <a:t>Ime i prezime</a:t>
            </a:r>
            <a:endParaRPr lang="en-US" sz="1100">
              <a:latin typeface="Verdana" pitchFamily="34" charset="0"/>
            </a:endParaRPr>
          </a:p>
        </p:txBody>
      </p:sp>
      <p:sp>
        <p:nvSpPr>
          <p:cNvPr id="10315" name="Text Box 75"/>
          <p:cNvSpPr txBox="1">
            <a:spLocks noChangeArrowheads="1"/>
          </p:cNvSpPr>
          <p:nvPr/>
        </p:nvSpPr>
        <p:spPr bwMode="auto">
          <a:xfrm>
            <a:off x="4495800" y="4876800"/>
            <a:ext cx="1219200" cy="266700"/>
          </a:xfrm>
          <a:prstGeom prst="rect">
            <a:avLst/>
          </a:prstGeom>
          <a:solidFill>
            <a:schemeClr val="bg1"/>
          </a:solidFill>
          <a:ln w="6350">
            <a:solidFill>
              <a:srgbClr val="C0C0C0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/>
            <a:r>
              <a:rPr lang="hr-HR" sz="1100">
                <a:latin typeface="Verdana" pitchFamily="34" charset="0"/>
              </a:rPr>
              <a:t>Ime i prezime</a:t>
            </a:r>
            <a:endParaRPr lang="en-US" sz="1100">
              <a:latin typeface="Verdana" pitchFamily="34" charset="0"/>
            </a:endParaRPr>
          </a:p>
        </p:txBody>
      </p:sp>
      <p:sp>
        <p:nvSpPr>
          <p:cNvPr id="10316" name="Text Box 76"/>
          <p:cNvSpPr txBox="1">
            <a:spLocks noChangeArrowheads="1"/>
          </p:cNvSpPr>
          <p:nvPr/>
        </p:nvSpPr>
        <p:spPr bwMode="auto">
          <a:xfrm>
            <a:off x="3200400" y="6248400"/>
            <a:ext cx="1219200" cy="266700"/>
          </a:xfrm>
          <a:prstGeom prst="rect">
            <a:avLst/>
          </a:prstGeom>
          <a:solidFill>
            <a:schemeClr val="bg1"/>
          </a:solidFill>
          <a:ln w="6350">
            <a:solidFill>
              <a:srgbClr val="C0C0C0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/>
            <a:r>
              <a:rPr lang="hr-HR" sz="1100">
                <a:latin typeface="Verdana" pitchFamily="34" charset="0"/>
              </a:rPr>
              <a:t>Ime i prezime</a:t>
            </a:r>
            <a:endParaRPr lang="en-US" sz="1100">
              <a:latin typeface="Verdana" pitchFamily="34" charset="0"/>
            </a:endParaRPr>
          </a:p>
        </p:txBody>
      </p:sp>
      <p:sp>
        <p:nvSpPr>
          <p:cNvPr id="10317" name="Text Box 77"/>
          <p:cNvSpPr txBox="1">
            <a:spLocks noChangeArrowheads="1"/>
          </p:cNvSpPr>
          <p:nvPr/>
        </p:nvSpPr>
        <p:spPr bwMode="auto">
          <a:xfrm>
            <a:off x="3200400" y="4876800"/>
            <a:ext cx="1219200" cy="266700"/>
          </a:xfrm>
          <a:prstGeom prst="rect">
            <a:avLst/>
          </a:prstGeom>
          <a:solidFill>
            <a:schemeClr val="bg1"/>
          </a:solidFill>
          <a:ln w="6350">
            <a:solidFill>
              <a:srgbClr val="C0C0C0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/>
            <a:r>
              <a:rPr lang="hr-HR" sz="1100">
                <a:latin typeface="Verdana" pitchFamily="34" charset="0"/>
              </a:rPr>
              <a:t>Ime i prezime</a:t>
            </a:r>
            <a:endParaRPr lang="en-US" sz="1100">
              <a:latin typeface="Verdana" pitchFamily="34" charset="0"/>
            </a:endParaRPr>
          </a:p>
        </p:txBody>
      </p:sp>
      <p:sp>
        <p:nvSpPr>
          <p:cNvPr id="10318" name="Text Box 78"/>
          <p:cNvSpPr txBox="1">
            <a:spLocks noChangeArrowheads="1"/>
          </p:cNvSpPr>
          <p:nvPr/>
        </p:nvSpPr>
        <p:spPr bwMode="auto">
          <a:xfrm>
            <a:off x="7162800" y="4876800"/>
            <a:ext cx="1219200" cy="266700"/>
          </a:xfrm>
          <a:prstGeom prst="rect">
            <a:avLst/>
          </a:prstGeom>
          <a:solidFill>
            <a:schemeClr val="bg1"/>
          </a:solidFill>
          <a:ln w="6350">
            <a:solidFill>
              <a:srgbClr val="C0C0C0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>
              <a:tabLst>
                <a:tab pos="88900" algn="l"/>
              </a:tabLst>
            </a:pPr>
            <a:r>
              <a:rPr lang="hr-HR" sz="1100">
                <a:latin typeface="Verdana" pitchFamily="34" charset="0"/>
              </a:rPr>
              <a:t>Ime i prezime</a:t>
            </a:r>
            <a:endParaRPr lang="en-US" sz="1100">
              <a:latin typeface="Verdana" pitchFamily="34" charset="0"/>
            </a:endParaRPr>
          </a:p>
        </p:txBody>
      </p:sp>
      <p:sp>
        <p:nvSpPr>
          <p:cNvPr id="10319" name="Text Box 79"/>
          <p:cNvSpPr txBox="1">
            <a:spLocks noChangeArrowheads="1"/>
          </p:cNvSpPr>
          <p:nvPr/>
        </p:nvSpPr>
        <p:spPr bwMode="auto">
          <a:xfrm>
            <a:off x="7162800" y="4419600"/>
            <a:ext cx="1219200" cy="266700"/>
          </a:xfrm>
          <a:prstGeom prst="rect">
            <a:avLst/>
          </a:prstGeom>
          <a:solidFill>
            <a:schemeClr val="bg1"/>
          </a:solidFill>
          <a:ln w="6350">
            <a:solidFill>
              <a:srgbClr val="C0C0C0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/>
            <a:r>
              <a:rPr lang="hr-HR" sz="1100">
                <a:latin typeface="Verdana" pitchFamily="34" charset="0"/>
              </a:rPr>
              <a:t>Ime i prezime</a:t>
            </a:r>
            <a:endParaRPr lang="en-US" sz="1100">
              <a:latin typeface="Verdana" pitchFamily="34" charset="0"/>
            </a:endParaRPr>
          </a:p>
        </p:txBody>
      </p:sp>
      <p:sp>
        <p:nvSpPr>
          <p:cNvPr id="10320" name="Text Box 80"/>
          <p:cNvSpPr txBox="1">
            <a:spLocks noChangeArrowheads="1"/>
          </p:cNvSpPr>
          <p:nvPr/>
        </p:nvSpPr>
        <p:spPr bwMode="auto">
          <a:xfrm>
            <a:off x="7162800" y="6248400"/>
            <a:ext cx="1219200" cy="266700"/>
          </a:xfrm>
          <a:prstGeom prst="rect">
            <a:avLst/>
          </a:prstGeom>
          <a:solidFill>
            <a:schemeClr val="bg1"/>
          </a:solidFill>
          <a:ln w="6350">
            <a:solidFill>
              <a:srgbClr val="C0C0C0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/>
            <a:r>
              <a:rPr lang="hr-HR" sz="1100">
                <a:latin typeface="Verdana" pitchFamily="34" charset="0"/>
              </a:rPr>
              <a:t>Ime i prezime</a:t>
            </a:r>
            <a:endParaRPr lang="en-US" sz="1100">
              <a:latin typeface="Verdana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PUP</a:t>
            </a:r>
          </a:p>
        </p:txBody>
      </p:sp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382588" y="382588"/>
            <a:ext cx="8382000" cy="685800"/>
          </a:xfrm>
          <a:noFill/>
        </p:spPr>
        <p:txBody>
          <a:bodyPr/>
          <a:lstStyle/>
          <a:p>
            <a:r>
              <a:rPr lang="hr-HR"/>
              <a:t>Krug</a:t>
            </a:r>
            <a:endParaRPr lang="en-US"/>
          </a:p>
        </p:txBody>
      </p:sp>
      <p:sp>
        <p:nvSpPr>
          <p:cNvPr id="7171" name="Oval 3"/>
          <p:cNvSpPr>
            <a:spLocks noChangeArrowheads="1"/>
          </p:cNvSpPr>
          <p:nvPr/>
        </p:nvSpPr>
        <p:spPr bwMode="auto">
          <a:xfrm>
            <a:off x="2438400" y="1409700"/>
            <a:ext cx="4572000" cy="4572000"/>
          </a:xfrm>
          <a:prstGeom prst="ellipse">
            <a:avLst/>
          </a:prstGeom>
          <a:noFill/>
          <a:ln w="6350">
            <a:solidFill>
              <a:srgbClr val="C0C0C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173" name="Rectangle 5"/>
          <p:cNvSpPr>
            <a:spLocks noChangeArrowheads="1"/>
          </p:cNvSpPr>
          <p:nvPr/>
        </p:nvSpPr>
        <p:spPr bwMode="auto">
          <a:xfrm>
            <a:off x="4343400" y="1028700"/>
            <a:ext cx="838200" cy="609600"/>
          </a:xfrm>
          <a:prstGeom prst="rect">
            <a:avLst/>
          </a:prstGeom>
          <a:solidFill>
            <a:srgbClr val="2E6D7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176" name="Rectangle 8"/>
          <p:cNvSpPr>
            <a:spLocks noChangeArrowheads="1"/>
          </p:cNvSpPr>
          <p:nvPr/>
        </p:nvSpPr>
        <p:spPr bwMode="auto">
          <a:xfrm rot="16206251">
            <a:off x="6553200" y="3392488"/>
            <a:ext cx="838200" cy="609600"/>
          </a:xfrm>
          <a:prstGeom prst="rect">
            <a:avLst/>
          </a:prstGeom>
          <a:solidFill>
            <a:srgbClr val="2E6D7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179" name="Rectangle 11"/>
          <p:cNvSpPr>
            <a:spLocks noChangeArrowheads="1"/>
          </p:cNvSpPr>
          <p:nvPr/>
        </p:nvSpPr>
        <p:spPr bwMode="auto">
          <a:xfrm>
            <a:off x="4343400" y="5676900"/>
            <a:ext cx="838200" cy="609600"/>
          </a:xfrm>
          <a:prstGeom prst="rect">
            <a:avLst/>
          </a:prstGeom>
          <a:solidFill>
            <a:srgbClr val="2E6D7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182" name="Rectangle 14"/>
          <p:cNvSpPr>
            <a:spLocks noChangeArrowheads="1"/>
          </p:cNvSpPr>
          <p:nvPr/>
        </p:nvSpPr>
        <p:spPr bwMode="auto">
          <a:xfrm rot="-5355959">
            <a:off x="1981200" y="3392488"/>
            <a:ext cx="838200" cy="609600"/>
          </a:xfrm>
          <a:prstGeom prst="rect">
            <a:avLst/>
          </a:prstGeom>
          <a:solidFill>
            <a:srgbClr val="2E6D7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198" name="Rectangle 30"/>
          <p:cNvSpPr>
            <a:spLocks noChangeArrowheads="1"/>
          </p:cNvSpPr>
          <p:nvPr/>
        </p:nvSpPr>
        <p:spPr bwMode="auto">
          <a:xfrm rot="-1793547">
            <a:off x="3200400" y="1343025"/>
            <a:ext cx="838200" cy="609600"/>
          </a:xfrm>
          <a:prstGeom prst="rect">
            <a:avLst/>
          </a:prstGeom>
          <a:solidFill>
            <a:srgbClr val="2E6D7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199" name="Rectangle 31"/>
          <p:cNvSpPr>
            <a:spLocks noChangeArrowheads="1"/>
          </p:cNvSpPr>
          <p:nvPr/>
        </p:nvSpPr>
        <p:spPr bwMode="auto">
          <a:xfrm rot="-46950480">
            <a:off x="2390775" y="2228850"/>
            <a:ext cx="838200" cy="609600"/>
          </a:xfrm>
          <a:prstGeom prst="rect">
            <a:avLst/>
          </a:prstGeom>
          <a:solidFill>
            <a:srgbClr val="2E6D7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200" name="Rectangle 32"/>
          <p:cNvSpPr>
            <a:spLocks noChangeArrowheads="1"/>
          </p:cNvSpPr>
          <p:nvPr/>
        </p:nvSpPr>
        <p:spPr bwMode="auto">
          <a:xfrm rot="3750480" flipH="1">
            <a:off x="6286500" y="2276475"/>
            <a:ext cx="838200" cy="609600"/>
          </a:xfrm>
          <a:prstGeom prst="rect">
            <a:avLst/>
          </a:prstGeom>
          <a:solidFill>
            <a:srgbClr val="2E6D7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201" name="Rectangle 33"/>
          <p:cNvSpPr>
            <a:spLocks noChangeArrowheads="1"/>
          </p:cNvSpPr>
          <p:nvPr/>
        </p:nvSpPr>
        <p:spPr bwMode="auto">
          <a:xfrm rot="1793547" flipH="1">
            <a:off x="5486400" y="1343025"/>
            <a:ext cx="838200" cy="609600"/>
          </a:xfrm>
          <a:prstGeom prst="rect">
            <a:avLst/>
          </a:prstGeom>
          <a:solidFill>
            <a:srgbClr val="2E6D7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204" name="Rectangle 36"/>
          <p:cNvSpPr>
            <a:spLocks noChangeArrowheads="1"/>
          </p:cNvSpPr>
          <p:nvPr/>
        </p:nvSpPr>
        <p:spPr bwMode="auto">
          <a:xfrm rot="1793547" flipV="1">
            <a:off x="3200400" y="5362575"/>
            <a:ext cx="838200" cy="609600"/>
          </a:xfrm>
          <a:prstGeom prst="rect">
            <a:avLst/>
          </a:prstGeom>
          <a:solidFill>
            <a:srgbClr val="2E6D7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205" name="Rectangle 37"/>
          <p:cNvSpPr>
            <a:spLocks noChangeArrowheads="1"/>
          </p:cNvSpPr>
          <p:nvPr/>
        </p:nvSpPr>
        <p:spPr bwMode="auto">
          <a:xfrm rot="3750480" flipV="1">
            <a:off x="2390775" y="4476750"/>
            <a:ext cx="838200" cy="609600"/>
          </a:xfrm>
          <a:prstGeom prst="rect">
            <a:avLst/>
          </a:prstGeom>
          <a:solidFill>
            <a:srgbClr val="2E6D7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206" name="Rectangle 38"/>
          <p:cNvSpPr>
            <a:spLocks noChangeArrowheads="1"/>
          </p:cNvSpPr>
          <p:nvPr/>
        </p:nvSpPr>
        <p:spPr bwMode="auto">
          <a:xfrm rot="-46950480" flipH="1" flipV="1">
            <a:off x="6286500" y="4429125"/>
            <a:ext cx="838200" cy="609600"/>
          </a:xfrm>
          <a:prstGeom prst="rect">
            <a:avLst/>
          </a:prstGeom>
          <a:solidFill>
            <a:srgbClr val="2E6D7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207" name="Rectangle 39"/>
          <p:cNvSpPr>
            <a:spLocks noChangeArrowheads="1"/>
          </p:cNvSpPr>
          <p:nvPr/>
        </p:nvSpPr>
        <p:spPr bwMode="auto">
          <a:xfrm rot="-1793547" flipH="1" flipV="1">
            <a:off x="5486400" y="5362575"/>
            <a:ext cx="838200" cy="609600"/>
          </a:xfrm>
          <a:prstGeom prst="rect">
            <a:avLst/>
          </a:prstGeom>
          <a:solidFill>
            <a:srgbClr val="2E6D7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210" name="Text Box 42"/>
          <p:cNvSpPr txBox="1">
            <a:spLocks noChangeArrowheads="1"/>
          </p:cNvSpPr>
          <p:nvPr/>
        </p:nvSpPr>
        <p:spPr bwMode="auto">
          <a:xfrm>
            <a:off x="6172200" y="1066800"/>
            <a:ext cx="1219200" cy="266700"/>
          </a:xfrm>
          <a:prstGeom prst="rect">
            <a:avLst/>
          </a:prstGeom>
          <a:solidFill>
            <a:schemeClr val="bg1"/>
          </a:solidFill>
          <a:ln w="6350">
            <a:solidFill>
              <a:srgbClr val="C0C0C0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/>
            <a:r>
              <a:rPr lang="hr-HR" sz="1100">
                <a:latin typeface="Verdana" pitchFamily="34" charset="0"/>
              </a:rPr>
              <a:t>Ime i prezime</a:t>
            </a:r>
            <a:endParaRPr lang="en-US" sz="1100">
              <a:latin typeface="Verdana" pitchFamily="34" charset="0"/>
            </a:endParaRPr>
          </a:p>
        </p:txBody>
      </p:sp>
      <p:sp>
        <p:nvSpPr>
          <p:cNvPr id="7211" name="Text Box 43"/>
          <p:cNvSpPr txBox="1">
            <a:spLocks noChangeArrowheads="1"/>
          </p:cNvSpPr>
          <p:nvPr/>
        </p:nvSpPr>
        <p:spPr bwMode="auto">
          <a:xfrm>
            <a:off x="2133600" y="1066800"/>
            <a:ext cx="1219200" cy="266700"/>
          </a:xfrm>
          <a:prstGeom prst="rect">
            <a:avLst/>
          </a:prstGeom>
          <a:solidFill>
            <a:schemeClr val="bg1"/>
          </a:solidFill>
          <a:ln w="6350">
            <a:solidFill>
              <a:srgbClr val="C0C0C0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/>
            <a:r>
              <a:rPr lang="hr-HR" sz="1100">
                <a:latin typeface="Verdana" pitchFamily="34" charset="0"/>
              </a:rPr>
              <a:t>Ime i prezime</a:t>
            </a:r>
            <a:endParaRPr lang="en-US" sz="1100">
              <a:latin typeface="Verdana" pitchFamily="34" charset="0"/>
            </a:endParaRPr>
          </a:p>
        </p:txBody>
      </p:sp>
      <p:sp>
        <p:nvSpPr>
          <p:cNvPr id="7212" name="Text Box 44"/>
          <p:cNvSpPr txBox="1">
            <a:spLocks noChangeArrowheads="1"/>
          </p:cNvSpPr>
          <p:nvPr/>
        </p:nvSpPr>
        <p:spPr bwMode="auto">
          <a:xfrm>
            <a:off x="1219200" y="2133600"/>
            <a:ext cx="1219200" cy="266700"/>
          </a:xfrm>
          <a:prstGeom prst="rect">
            <a:avLst/>
          </a:prstGeom>
          <a:solidFill>
            <a:schemeClr val="bg1"/>
          </a:solidFill>
          <a:ln w="6350">
            <a:solidFill>
              <a:srgbClr val="C0C0C0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/>
            <a:r>
              <a:rPr lang="hr-HR" sz="1100">
                <a:latin typeface="Verdana" pitchFamily="34" charset="0"/>
              </a:rPr>
              <a:t>Ime i prezime</a:t>
            </a:r>
            <a:endParaRPr lang="en-US" sz="1100">
              <a:latin typeface="Verdana" pitchFamily="34" charset="0"/>
            </a:endParaRPr>
          </a:p>
        </p:txBody>
      </p:sp>
      <p:sp>
        <p:nvSpPr>
          <p:cNvPr id="7213" name="Text Box 45"/>
          <p:cNvSpPr txBox="1">
            <a:spLocks noChangeArrowheads="1"/>
          </p:cNvSpPr>
          <p:nvPr/>
        </p:nvSpPr>
        <p:spPr bwMode="auto">
          <a:xfrm>
            <a:off x="4114800" y="685800"/>
            <a:ext cx="1219200" cy="266700"/>
          </a:xfrm>
          <a:prstGeom prst="rect">
            <a:avLst/>
          </a:prstGeom>
          <a:solidFill>
            <a:schemeClr val="bg1"/>
          </a:solidFill>
          <a:ln w="6350">
            <a:solidFill>
              <a:srgbClr val="C0C0C0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/>
            <a:r>
              <a:rPr lang="hr-HR" sz="1100">
                <a:latin typeface="Verdana" pitchFamily="34" charset="0"/>
              </a:rPr>
              <a:t>Ime i prezime</a:t>
            </a:r>
            <a:endParaRPr lang="en-US" sz="1100">
              <a:latin typeface="Verdana" pitchFamily="34" charset="0"/>
            </a:endParaRPr>
          </a:p>
        </p:txBody>
      </p:sp>
      <p:sp>
        <p:nvSpPr>
          <p:cNvPr id="7214" name="Text Box 46"/>
          <p:cNvSpPr txBox="1">
            <a:spLocks noChangeArrowheads="1"/>
          </p:cNvSpPr>
          <p:nvPr/>
        </p:nvSpPr>
        <p:spPr bwMode="auto">
          <a:xfrm>
            <a:off x="1219200" y="4876800"/>
            <a:ext cx="1219200" cy="266700"/>
          </a:xfrm>
          <a:prstGeom prst="rect">
            <a:avLst/>
          </a:prstGeom>
          <a:solidFill>
            <a:schemeClr val="bg1"/>
          </a:solidFill>
          <a:ln w="6350">
            <a:solidFill>
              <a:srgbClr val="C0C0C0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/>
            <a:r>
              <a:rPr lang="hr-HR" sz="1100">
                <a:latin typeface="Verdana" pitchFamily="34" charset="0"/>
              </a:rPr>
              <a:t>Ime i prezime</a:t>
            </a:r>
            <a:endParaRPr lang="en-US" sz="1100">
              <a:latin typeface="Verdana" pitchFamily="34" charset="0"/>
            </a:endParaRPr>
          </a:p>
        </p:txBody>
      </p:sp>
      <p:sp>
        <p:nvSpPr>
          <p:cNvPr id="7215" name="Text Box 47"/>
          <p:cNvSpPr txBox="1">
            <a:spLocks noChangeArrowheads="1"/>
          </p:cNvSpPr>
          <p:nvPr/>
        </p:nvSpPr>
        <p:spPr bwMode="auto">
          <a:xfrm>
            <a:off x="762000" y="3581400"/>
            <a:ext cx="1219200" cy="266700"/>
          </a:xfrm>
          <a:prstGeom prst="rect">
            <a:avLst/>
          </a:prstGeom>
          <a:solidFill>
            <a:schemeClr val="bg1"/>
          </a:solidFill>
          <a:ln w="6350">
            <a:solidFill>
              <a:srgbClr val="C0C0C0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/>
            <a:r>
              <a:rPr lang="hr-HR" sz="1100">
                <a:latin typeface="Verdana" pitchFamily="34" charset="0"/>
              </a:rPr>
              <a:t>Ime i prezime</a:t>
            </a:r>
            <a:endParaRPr lang="en-US" sz="1100">
              <a:latin typeface="Verdana" pitchFamily="34" charset="0"/>
            </a:endParaRPr>
          </a:p>
        </p:txBody>
      </p:sp>
      <p:sp>
        <p:nvSpPr>
          <p:cNvPr id="7216" name="Text Box 48"/>
          <p:cNvSpPr txBox="1">
            <a:spLocks noChangeArrowheads="1"/>
          </p:cNvSpPr>
          <p:nvPr/>
        </p:nvSpPr>
        <p:spPr bwMode="auto">
          <a:xfrm>
            <a:off x="6172200" y="5943600"/>
            <a:ext cx="1219200" cy="266700"/>
          </a:xfrm>
          <a:prstGeom prst="rect">
            <a:avLst/>
          </a:prstGeom>
          <a:solidFill>
            <a:schemeClr val="bg1"/>
          </a:solidFill>
          <a:ln w="6350">
            <a:solidFill>
              <a:srgbClr val="C0C0C0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/>
            <a:r>
              <a:rPr lang="hr-HR" sz="1100">
                <a:latin typeface="Verdana" pitchFamily="34" charset="0"/>
              </a:rPr>
              <a:t>Ime i prezime</a:t>
            </a:r>
            <a:endParaRPr lang="en-US" sz="1100">
              <a:latin typeface="Verdana" pitchFamily="34" charset="0"/>
            </a:endParaRPr>
          </a:p>
        </p:txBody>
      </p:sp>
      <p:sp>
        <p:nvSpPr>
          <p:cNvPr id="7217" name="Text Box 49"/>
          <p:cNvSpPr txBox="1">
            <a:spLocks noChangeArrowheads="1"/>
          </p:cNvSpPr>
          <p:nvPr/>
        </p:nvSpPr>
        <p:spPr bwMode="auto">
          <a:xfrm>
            <a:off x="4114800" y="6400800"/>
            <a:ext cx="1219200" cy="266700"/>
          </a:xfrm>
          <a:prstGeom prst="rect">
            <a:avLst/>
          </a:prstGeom>
          <a:solidFill>
            <a:schemeClr val="bg1"/>
          </a:solidFill>
          <a:ln w="6350">
            <a:solidFill>
              <a:srgbClr val="C0C0C0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/>
            <a:r>
              <a:rPr lang="hr-HR" sz="1100">
                <a:latin typeface="Verdana" pitchFamily="34" charset="0"/>
              </a:rPr>
              <a:t>Ime i prezime</a:t>
            </a:r>
            <a:endParaRPr lang="en-US" sz="1100">
              <a:latin typeface="Verdana" pitchFamily="34" charset="0"/>
            </a:endParaRPr>
          </a:p>
        </p:txBody>
      </p:sp>
      <p:sp>
        <p:nvSpPr>
          <p:cNvPr id="7218" name="Text Box 50"/>
          <p:cNvSpPr txBox="1">
            <a:spLocks noChangeArrowheads="1"/>
          </p:cNvSpPr>
          <p:nvPr/>
        </p:nvSpPr>
        <p:spPr bwMode="auto">
          <a:xfrm>
            <a:off x="2133600" y="5943600"/>
            <a:ext cx="1219200" cy="266700"/>
          </a:xfrm>
          <a:prstGeom prst="rect">
            <a:avLst/>
          </a:prstGeom>
          <a:solidFill>
            <a:schemeClr val="bg1"/>
          </a:solidFill>
          <a:ln w="6350">
            <a:solidFill>
              <a:srgbClr val="C0C0C0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/>
            <a:r>
              <a:rPr lang="hr-HR" sz="1100">
                <a:latin typeface="Verdana" pitchFamily="34" charset="0"/>
              </a:rPr>
              <a:t>Ime i prezime</a:t>
            </a:r>
            <a:endParaRPr lang="en-US" sz="1100">
              <a:latin typeface="Verdana" pitchFamily="34" charset="0"/>
            </a:endParaRPr>
          </a:p>
        </p:txBody>
      </p:sp>
      <p:sp>
        <p:nvSpPr>
          <p:cNvPr id="7219" name="Text Box 51"/>
          <p:cNvSpPr txBox="1">
            <a:spLocks noChangeArrowheads="1"/>
          </p:cNvSpPr>
          <p:nvPr/>
        </p:nvSpPr>
        <p:spPr bwMode="auto">
          <a:xfrm>
            <a:off x="7010400" y="4876800"/>
            <a:ext cx="1219200" cy="266700"/>
          </a:xfrm>
          <a:prstGeom prst="rect">
            <a:avLst/>
          </a:prstGeom>
          <a:solidFill>
            <a:schemeClr val="bg1"/>
          </a:solidFill>
          <a:ln w="6350">
            <a:solidFill>
              <a:srgbClr val="C0C0C0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/>
            <a:r>
              <a:rPr lang="hr-HR" sz="1100">
                <a:latin typeface="Verdana" pitchFamily="34" charset="0"/>
              </a:rPr>
              <a:t>Ime i prezime</a:t>
            </a:r>
            <a:endParaRPr lang="en-US" sz="1100">
              <a:latin typeface="Verdana" pitchFamily="34" charset="0"/>
            </a:endParaRPr>
          </a:p>
        </p:txBody>
      </p:sp>
      <p:sp>
        <p:nvSpPr>
          <p:cNvPr id="7220" name="Text Box 52"/>
          <p:cNvSpPr txBox="1">
            <a:spLocks noChangeArrowheads="1"/>
          </p:cNvSpPr>
          <p:nvPr/>
        </p:nvSpPr>
        <p:spPr bwMode="auto">
          <a:xfrm>
            <a:off x="7391400" y="3581400"/>
            <a:ext cx="1219200" cy="266700"/>
          </a:xfrm>
          <a:prstGeom prst="rect">
            <a:avLst/>
          </a:prstGeom>
          <a:solidFill>
            <a:schemeClr val="bg1"/>
          </a:solidFill>
          <a:ln w="6350">
            <a:solidFill>
              <a:srgbClr val="C0C0C0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/>
            <a:r>
              <a:rPr lang="hr-HR" sz="1100">
                <a:latin typeface="Verdana" pitchFamily="34" charset="0"/>
              </a:rPr>
              <a:t>Ime i prezime</a:t>
            </a:r>
            <a:endParaRPr lang="en-US" sz="1100">
              <a:latin typeface="Verdana" pitchFamily="34" charset="0"/>
            </a:endParaRPr>
          </a:p>
        </p:txBody>
      </p:sp>
      <p:sp>
        <p:nvSpPr>
          <p:cNvPr id="7221" name="Text Box 53"/>
          <p:cNvSpPr txBox="1">
            <a:spLocks noChangeArrowheads="1"/>
          </p:cNvSpPr>
          <p:nvPr/>
        </p:nvSpPr>
        <p:spPr bwMode="auto">
          <a:xfrm>
            <a:off x="7010400" y="2133600"/>
            <a:ext cx="1219200" cy="266700"/>
          </a:xfrm>
          <a:prstGeom prst="rect">
            <a:avLst/>
          </a:prstGeom>
          <a:solidFill>
            <a:schemeClr val="bg1"/>
          </a:solidFill>
          <a:ln w="6350">
            <a:solidFill>
              <a:srgbClr val="C0C0C0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/>
            <a:r>
              <a:rPr lang="hr-HR" sz="1100">
                <a:latin typeface="Verdana" pitchFamily="34" charset="0"/>
              </a:rPr>
              <a:t>Ime i prezime</a:t>
            </a:r>
            <a:endParaRPr lang="en-US" sz="1100">
              <a:latin typeface="Verdana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raspored_sjedenja">
  <a:themeElements>
    <a:clrScheme name="raspored_sjedenja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raspored_sjedenja">
      <a:majorFont>
        <a:latin typeface="Verdana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CC99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CC99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raspored_sjedenj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aspored_sjedenja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spored_sjedenja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aspored_sjedenja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aspored_sjedenja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aspored_sjedenja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aspored_sjedenja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raspored_sjedenja</Template>
  <TotalTime>0</TotalTime>
  <Words>367</Words>
  <Application>Microsoft PowerPoint</Application>
  <PresentationFormat>Prikaz na zaslonu (4:3)</PresentationFormat>
  <Paragraphs>138</Paragraphs>
  <Slides>5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2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5</vt:i4>
      </vt:variant>
    </vt:vector>
  </HeadingPairs>
  <TitlesOfParts>
    <vt:vector size="8" baseType="lpstr">
      <vt:lpstr>Times New Roman</vt:lpstr>
      <vt:lpstr>Verdana</vt:lpstr>
      <vt:lpstr>raspored_sjedenja</vt:lpstr>
      <vt:lpstr>Raspored sjedenja</vt:lpstr>
      <vt:lpstr>Tradicionalni raspored sjedenja</vt:lpstr>
      <vt:lpstr>Rasprava</vt:lpstr>
      <vt:lpstr>Laboratorij</vt:lpstr>
      <vt:lpstr>Krug</vt:lpstr>
    </vt:vector>
  </TitlesOfParts>
  <Manager/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cp:lastPrinted>1999-03-15T17:47:52Z</cp:lastPrinted>
  <dcterms:created xsi:type="dcterms:W3CDTF">2009-12-16T18:48:48Z</dcterms:created>
  <dcterms:modified xsi:type="dcterms:W3CDTF">2009-12-16T18:49:03Z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TC010184021033</vt:lpwstr>
  </property>
  <property fmtid="{D5CDD505-2E9C-101B-9397-08002B2CF9AE}" pid="3" name="SE Mode">
    <vt:lpwstr>teacher</vt:lpwstr>
  </property>
</Properties>
</file>